
<file path=[Content_Types].xml><?xml version="1.0" encoding="utf-8"?>
<Types xmlns="http://schemas.openxmlformats.org/package/2006/content-types">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3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43.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36.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40.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21.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38.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37.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6.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slide+xml" PartName="/ppt/slides/slide40.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48" r:id="rId5"/>
    <p:sldMasterId id="2147483660" r:id="rId6"/>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 id="292" r:id="rId44"/>
    <p:sldId id="293" r:id="rId45"/>
    <p:sldId id="294" r:id="rId46"/>
    <p:sldId id="295" r:id="rId47"/>
    <p:sldId id="296" r:id="rId48"/>
    <p:sldId id="297" r:id="rId49"/>
    <p:sldId id="298" r:id="rId50"/>
  </p:sldIdLst>
  <p:sldSz cy="6858000" cx="12192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A4A3A4"/>
          </p15:clr>
        </p15:guide>
        <p15:guide id="2" pos="3840">
          <p15:clr>
            <a:srgbClr val="A4A3A4"/>
          </p15:clr>
        </p15:guide>
      </p15:sldGuideLst>
    </p:ext>
    <p:ext uri="GoogleSlidesCustomDataVersion2">
      <go:slidesCustomData xmlns:go="http://customooxmlschemas.google.com/" r:id="rId51" roundtripDataSignature="AMtx7mhNy8PC69rGEIoJ9kPXHNhg8UQl/w=="/>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D41D71DD-A106-4067-9522-F5936A7C2113}">
  <a:tblStyle styleId="{D41D71DD-A106-4067-9522-F5936A7C2113}" styleName="Table_0">
    <a:wholeTbl>
      <a:tcTxStyle b="off" i="off">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b="off" i="off"/>
    </a:band1H>
    <a:band2H>
      <a:tcTxStyle b="off" i="off"/>
    </a:band2H>
    <a:band1V>
      <a:tcTxStyle b="off" i="off"/>
    </a:band1V>
    <a:band2V>
      <a:tcTxStyle b="off" i="off"/>
    </a:band2V>
    <a:lastCol>
      <a:tcTxStyle b="off" i="off"/>
    </a:lastCol>
    <a:firstCol>
      <a:tcTxStyle b="off" i="off"/>
    </a:firstCol>
    <a:lastRow>
      <a:tcTxStyle b="off" i="off"/>
    </a:lastRow>
    <a:seCell>
      <a:tcTxStyle b="off" i="off"/>
    </a:seCell>
    <a:swCell>
      <a:tcTxStyle b="off" i="off"/>
    </a:swCell>
    <a:firstRow>
      <a:tcTxStyle b="off" i="off"/>
    </a:firstRow>
    <a:neCell>
      <a:tcTxStyle b="off" i="off"/>
    </a:neCell>
    <a:nwCell>
      <a:tcTxStyle b="off" i="off"/>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384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3.xml"/><Relationship Id="rId42" Type="http://schemas.openxmlformats.org/officeDocument/2006/relationships/slide" Target="slides/slide35.xml"/><Relationship Id="rId41" Type="http://schemas.openxmlformats.org/officeDocument/2006/relationships/slide" Target="slides/slide34.xml"/><Relationship Id="rId44" Type="http://schemas.openxmlformats.org/officeDocument/2006/relationships/slide" Target="slides/slide37.xml"/><Relationship Id="rId43" Type="http://schemas.openxmlformats.org/officeDocument/2006/relationships/slide" Target="slides/slide36.xml"/><Relationship Id="rId46" Type="http://schemas.openxmlformats.org/officeDocument/2006/relationships/slide" Target="slides/slide39.xml"/><Relationship Id="rId45" Type="http://schemas.openxmlformats.org/officeDocument/2006/relationships/slide" Target="slides/slide38.xml"/><Relationship Id="rId1" Type="http://schemas.openxmlformats.org/officeDocument/2006/relationships/theme" Target="theme/theme3.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2.xml"/><Relationship Id="rId48" Type="http://schemas.openxmlformats.org/officeDocument/2006/relationships/slide" Target="slides/slide41.xml"/><Relationship Id="rId47" Type="http://schemas.openxmlformats.org/officeDocument/2006/relationships/slide" Target="slides/slide40.xml"/><Relationship Id="rId49" Type="http://schemas.openxmlformats.org/officeDocument/2006/relationships/slide" Target="slides/slide42.xml"/><Relationship Id="rId5" Type="http://schemas.openxmlformats.org/officeDocument/2006/relationships/slideMaster" Target="slideMasters/slideMaster1.xml"/><Relationship Id="rId6" Type="http://schemas.openxmlformats.org/officeDocument/2006/relationships/slideMaster" Target="slideMasters/slideMaster2.xml"/><Relationship Id="rId7" Type="http://schemas.openxmlformats.org/officeDocument/2006/relationships/notesMaster" Target="notesMasters/notesMaster1.xml"/><Relationship Id="rId8" Type="http://schemas.openxmlformats.org/officeDocument/2006/relationships/slide" Target="slides/slide1.xml"/><Relationship Id="rId31" Type="http://schemas.openxmlformats.org/officeDocument/2006/relationships/slide" Target="slides/slide24.xml"/><Relationship Id="rId30" Type="http://schemas.openxmlformats.org/officeDocument/2006/relationships/slide" Target="slides/slide23.xml"/><Relationship Id="rId33" Type="http://schemas.openxmlformats.org/officeDocument/2006/relationships/slide" Target="slides/slide26.xml"/><Relationship Id="rId32" Type="http://schemas.openxmlformats.org/officeDocument/2006/relationships/slide" Target="slides/slide25.xml"/><Relationship Id="rId35" Type="http://schemas.openxmlformats.org/officeDocument/2006/relationships/slide" Target="slides/slide28.xml"/><Relationship Id="rId34" Type="http://schemas.openxmlformats.org/officeDocument/2006/relationships/slide" Target="slides/slide27.xml"/><Relationship Id="rId37" Type="http://schemas.openxmlformats.org/officeDocument/2006/relationships/slide" Target="slides/slide30.xml"/><Relationship Id="rId36" Type="http://schemas.openxmlformats.org/officeDocument/2006/relationships/slide" Target="slides/slide29.xml"/><Relationship Id="rId39" Type="http://schemas.openxmlformats.org/officeDocument/2006/relationships/slide" Target="slides/slide32.xml"/><Relationship Id="rId38" Type="http://schemas.openxmlformats.org/officeDocument/2006/relationships/slide" Target="slides/slide31.xml"/><Relationship Id="rId20" Type="http://schemas.openxmlformats.org/officeDocument/2006/relationships/slide" Target="slides/slide13.xml"/><Relationship Id="rId22" Type="http://schemas.openxmlformats.org/officeDocument/2006/relationships/slide" Target="slides/slide15.xml"/><Relationship Id="rId21" Type="http://schemas.openxmlformats.org/officeDocument/2006/relationships/slide" Target="slides/slide14.xml"/><Relationship Id="rId24" Type="http://schemas.openxmlformats.org/officeDocument/2006/relationships/slide" Target="slides/slide17.xml"/><Relationship Id="rId23" Type="http://schemas.openxmlformats.org/officeDocument/2006/relationships/slide" Target="slides/slide16.xml"/><Relationship Id="rId26" Type="http://schemas.openxmlformats.org/officeDocument/2006/relationships/slide" Target="slides/slide19.xml"/><Relationship Id="rId25" Type="http://schemas.openxmlformats.org/officeDocument/2006/relationships/slide" Target="slides/slide18.xml"/><Relationship Id="rId28" Type="http://schemas.openxmlformats.org/officeDocument/2006/relationships/slide" Target="slides/slide21.xml"/><Relationship Id="rId27" Type="http://schemas.openxmlformats.org/officeDocument/2006/relationships/slide" Target="slides/slide20.xml"/><Relationship Id="rId29" Type="http://schemas.openxmlformats.org/officeDocument/2006/relationships/slide" Target="slides/slide22.xml"/><Relationship Id="rId51" Type="http://customschemas.google.com/relationships/presentationmetadata" Target="metadata"/><Relationship Id="rId50" Type="http://schemas.openxmlformats.org/officeDocument/2006/relationships/slide" Target="slides/slide43.xml"/><Relationship Id="rId11" Type="http://schemas.openxmlformats.org/officeDocument/2006/relationships/slide" Target="slides/slide4.xml"/><Relationship Id="rId10" Type="http://schemas.openxmlformats.org/officeDocument/2006/relationships/slide" Target="slides/slide3.xml"/><Relationship Id="rId13" Type="http://schemas.openxmlformats.org/officeDocument/2006/relationships/slide" Target="slides/slide6.xml"/><Relationship Id="rId12" Type="http://schemas.openxmlformats.org/officeDocument/2006/relationships/slide" Target="slides/slide5.xml"/><Relationship Id="rId15" Type="http://schemas.openxmlformats.org/officeDocument/2006/relationships/slide" Target="slides/slide8.xml"/><Relationship Id="rId14" Type="http://schemas.openxmlformats.org/officeDocument/2006/relationships/slide" Target="slides/slide7.xml"/><Relationship Id="rId17" Type="http://schemas.openxmlformats.org/officeDocument/2006/relationships/slide" Target="slides/slide10.xml"/><Relationship Id="rId16" Type="http://schemas.openxmlformats.org/officeDocument/2006/relationships/slide" Target="slides/slide9.xml"/><Relationship Id="rId19" Type="http://schemas.openxmlformats.org/officeDocument/2006/relationships/slide" Target="slides/slide12.xml"/><Relationship Id="rId18" Type="http://schemas.openxmlformats.org/officeDocument/2006/relationships/slide" Target="slides/slide1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indent="-228600" lvl="1" marL="914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2pPr>
            <a:lvl3pPr indent="-228600" lvl="2" marL="1371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3pPr>
            <a:lvl4pPr indent="-228600" lvl="3" marL="1828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4pPr>
            <a:lvl5pPr indent="-228600" lvl="4" marL="22860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5pPr>
            <a:lvl6pPr indent="-228600" lvl="5" marL="2743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6pPr>
            <a:lvl7pPr indent="-228600" lvl="6" marL="3200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7pPr>
            <a:lvl8pPr indent="-228600" lvl="7" marL="3657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8pPr>
            <a:lvl9pPr indent="-228600" lvl="8" marL="4114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5" name="Shape 125"/>
        <p:cNvGrpSpPr/>
        <p:nvPr/>
      </p:nvGrpSpPr>
      <p:grpSpPr>
        <a:xfrm>
          <a:off x="0" y="0"/>
          <a:ext cx="0" cy="0"/>
          <a:chOff x="0" y="0"/>
          <a:chExt cx="0" cy="0"/>
        </a:xfrm>
      </p:grpSpPr>
      <p:sp>
        <p:nvSpPr>
          <p:cNvPr id="126" name="Google Shape;126;p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27" name="Google Shape;127;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2" name="Shape 132"/>
        <p:cNvGrpSpPr/>
        <p:nvPr/>
      </p:nvGrpSpPr>
      <p:grpSpPr>
        <a:xfrm>
          <a:off x="0" y="0"/>
          <a:ext cx="0" cy="0"/>
          <a:chOff x="0" y="0"/>
          <a:chExt cx="0" cy="0"/>
        </a:xfrm>
      </p:grpSpPr>
      <p:sp>
        <p:nvSpPr>
          <p:cNvPr id="133" name="Google Shape;133;geaa10bd0d9_0_9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4" name="Google Shape;134;geaa10bd0d9_0_91: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35" name="Google Shape;135;geaa10bd0d9_0_91: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400"/>
              <a:buFont typeface="Arial"/>
              <a:buNone/>
            </a:pPr>
            <a:fld id="{00000000-1234-1234-1234-123412341234}" type="slidenum">
              <a:rPr lang="en-US"/>
              <a:t>‹#›</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2" name="Shape 142"/>
        <p:cNvGrpSpPr/>
        <p:nvPr/>
      </p:nvGrpSpPr>
      <p:grpSpPr>
        <a:xfrm>
          <a:off x="0" y="0"/>
          <a:ext cx="0" cy="0"/>
          <a:chOff x="0" y="0"/>
          <a:chExt cx="0" cy="0"/>
        </a:xfrm>
      </p:grpSpPr>
      <p:sp>
        <p:nvSpPr>
          <p:cNvPr id="143" name="Google Shape;143;gf7ff78487a_0_4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4" name="Google Shape;144;gf7ff78487a_0_44: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1" marL="0" rtl="0" algn="l">
              <a:lnSpc>
                <a:spcPct val="100000"/>
              </a:lnSpc>
              <a:spcBef>
                <a:spcPts val="0"/>
              </a:spcBef>
              <a:spcAft>
                <a:spcPts val="0"/>
              </a:spcAft>
              <a:buSzPts val="1400"/>
              <a:buNone/>
            </a:pPr>
            <a:r>
              <a:t/>
            </a:r>
            <a:endParaRPr/>
          </a:p>
        </p:txBody>
      </p:sp>
      <p:sp>
        <p:nvSpPr>
          <p:cNvPr id="145" name="Google Shape;145;gf7ff78487a_0_44: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0" name="Shape 150"/>
        <p:cNvGrpSpPr/>
        <p:nvPr/>
      </p:nvGrpSpPr>
      <p:grpSpPr>
        <a:xfrm>
          <a:off x="0" y="0"/>
          <a:ext cx="0" cy="0"/>
          <a:chOff x="0" y="0"/>
          <a:chExt cx="0" cy="0"/>
        </a:xfrm>
      </p:grpSpPr>
      <p:sp>
        <p:nvSpPr>
          <p:cNvPr id="151" name="Google Shape;151;g25a36a6246e_0_2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52" name="Google Shape;152;g25a36a6246e_0_27: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53" name="Google Shape;153;g25a36a6246e_0_27: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0" name="Shape 160"/>
        <p:cNvGrpSpPr/>
        <p:nvPr/>
      </p:nvGrpSpPr>
      <p:grpSpPr>
        <a:xfrm>
          <a:off x="0" y="0"/>
          <a:ext cx="0" cy="0"/>
          <a:chOff x="0" y="0"/>
          <a:chExt cx="0" cy="0"/>
        </a:xfrm>
      </p:grpSpPr>
      <p:sp>
        <p:nvSpPr>
          <p:cNvPr id="161" name="Google Shape;161;g1303c59777f_0_9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62" name="Google Shape;162;g1303c59777f_0_91: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63" name="Google Shape;163;g1303c59777f_0_91: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8" name="Shape 168"/>
        <p:cNvGrpSpPr/>
        <p:nvPr/>
      </p:nvGrpSpPr>
      <p:grpSpPr>
        <a:xfrm>
          <a:off x="0" y="0"/>
          <a:ext cx="0" cy="0"/>
          <a:chOff x="0" y="0"/>
          <a:chExt cx="0" cy="0"/>
        </a:xfrm>
      </p:grpSpPr>
      <p:sp>
        <p:nvSpPr>
          <p:cNvPr id="169" name="Google Shape;169;g259ecedd33c_1_6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70" name="Google Shape;170;g259ecedd33c_1_66: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71" name="Google Shape;171;g259ecedd33c_1_66: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8" name="Shape 178"/>
        <p:cNvGrpSpPr/>
        <p:nvPr/>
      </p:nvGrpSpPr>
      <p:grpSpPr>
        <a:xfrm>
          <a:off x="0" y="0"/>
          <a:ext cx="0" cy="0"/>
          <a:chOff x="0" y="0"/>
          <a:chExt cx="0" cy="0"/>
        </a:xfrm>
      </p:grpSpPr>
      <p:sp>
        <p:nvSpPr>
          <p:cNvPr id="179" name="Google Shape;179;g25a2f87e407_1_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80" name="Google Shape;180;g25a2f87e407_1_14: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81" name="Google Shape;181;g25a2f87e407_1_14: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1" name="Shape 191"/>
        <p:cNvGrpSpPr/>
        <p:nvPr/>
      </p:nvGrpSpPr>
      <p:grpSpPr>
        <a:xfrm>
          <a:off x="0" y="0"/>
          <a:ext cx="0" cy="0"/>
          <a:chOff x="0" y="0"/>
          <a:chExt cx="0" cy="0"/>
        </a:xfrm>
      </p:grpSpPr>
      <p:sp>
        <p:nvSpPr>
          <p:cNvPr id="192" name="Google Shape;192;g25a36a6246e_0_19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93" name="Google Shape;193;g25a36a6246e_0_199: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94" name="Google Shape;194;g25a36a6246e_0_199: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9" name="Shape 199"/>
        <p:cNvGrpSpPr/>
        <p:nvPr/>
      </p:nvGrpSpPr>
      <p:grpSpPr>
        <a:xfrm>
          <a:off x="0" y="0"/>
          <a:ext cx="0" cy="0"/>
          <a:chOff x="0" y="0"/>
          <a:chExt cx="0" cy="0"/>
        </a:xfrm>
      </p:grpSpPr>
      <p:sp>
        <p:nvSpPr>
          <p:cNvPr id="200" name="Google Shape;200;g25a36a6246e_0_2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01" name="Google Shape;201;g25a36a6246e_0_212: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02" name="Google Shape;202;g25a36a6246e_0_212: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8" name="Shape 208"/>
        <p:cNvGrpSpPr/>
        <p:nvPr/>
      </p:nvGrpSpPr>
      <p:grpSpPr>
        <a:xfrm>
          <a:off x="0" y="0"/>
          <a:ext cx="0" cy="0"/>
          <a:chOff x="0" y="0"/>
          <a:chExt cx="0" cy="0"/>
        </a:xfrm>
      </p:grpSpPr>
      <p:sp>
        <p:nvSpPr>
          <p:cNvPr id="209" name="Google Shape;209;g259ecedd33c_1_7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10" name="Google Shape;210;g259ecedd33c_1_75: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11" name="Google Shape;211;g259ecedd33c_1_75: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7" name="Shape 217"/>
        <p:cNvGrpSpPr/>
        <p:nvPr/>
      </p:nvGrpSpPr>
      <p:grpSpPr>
        <a:xfrm>
          <a:off x="0" y="0"/>
          <a:ext cx="0" cy="0"/>
          <a:chOff x="0" y="0"/>
          <a:chExt cx="0" cy="0"/>
        </a:xfrm>
      </p:grpSpPr>
      <p:sp>
        <p:nvSpPr>
          <p:cNvPr id="218" name="Google Shape;218;g25a36a6246e_0_10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19" name="Google Shape;219;g25a36a6246e_0_107: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sz="1100"/>
          </a:p>
        </p:txBody>
      </p:sp>
      <p:sp>
        <p:nvSpPr>
          <p:cNvPr id="220" name="Google Shape;220;g25a36a6246e_0_107: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6" name="Shape 226"/>
        <p:cNvGrpSpPr/>
        <p:nvPr/>
      </p:nvGrpSpPr>
      <p:grpSpPr>
        <a:xfrm>
          <a:off x="0" y="0"/>
          <a:ext cx="0" cy="0"/>
          <a:chOff x="0" y="0"/>
          <a:chExt cx="0" cy="0"/>
        </a:xfrm>
      </p:grpSpPr>
      <p:sp>
        <p:nvSpPr>
          <p:cNvPr id="227" name="Google Shape;227;g10f2ec6566f_0_6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28" name="Google Shape;228;g10f2ec6566f_0_6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29" name="Google Shape;229;g10f2ec6566f_0_60: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4" name="Shape 234"/>
        <p:cNvGrpSpPr/>
        <p:nvPr/>
      </p:nvGrpSpPr>
      <p:grpSpPr>
        <a:xfrm>
          <a:off x="0" y="0"/>
          <a:ext cx="0" cy="0"/>
          <a:chOff x="0" y="0"/>
          <a:chExt cx="0" cy="0"/>
        </a:xfrm>
      </p:grpSpPr>
      <p:sp>
        <p:nvSpPr>
          <p:cNvPr id="235" name="Google Shape;235;g10efc534d40_0_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36" name="Google Shape;236;g10efc534d40_0_7: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37" name="Google Shape;237;g10efc534d40_0_7: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3" name="Shape 243"/>
        <p:cNvGrpSpPr/>
        <p:nvPr/>
      </p:nvGrpSpPr>
      <p:grpSpPr>
        <a:xfrm>
          <a:off x="0" y="0"/>
          <a:ext cx="0" cy="0"/>
          <a:chOff x="0" y="0"/>
          <a:chExt cx="0" cy="0"/>
        </a:xfrm>
      </p:grpSpPr>
      <p:sp>
        <p:nvSpPr>
          <p:cNvPr id="244" name="Google Shape;244;g259ecedd33c_1_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45" name="Google Shape;245;g259ecedd33c_1_2: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46" name="Google Shape;246;g259ecedd33c_1_2: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1" name="Shape 251"/>
        <p:cNvGrpSpPr/>
        <p:nvPr/>
      </p:nvGrpSpPr>
      <p:grpSpPr>
        <a:xfrm>
          <a:off x="0" y="0"/>
          <a:ext cx="0" cy="0"/>
          <a:chOff x="0" y="0"/>
          <a:chExt cx="0" cy="0"/>
        </a:xfrm>
      </p:grpSpPr>
      <p:sp>
        <p:nvSpPr>
          <p:cNvPr id="252" name="Google Shape;252;g1303c59777f_0_10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53" name="Google Shape;253;g1303c59777f_0_106: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sz="1050">
              <a:solidFill>
                <a:srgbClr val="202122"/>
              </a:solidFill>
              <a:highlight>
                <a:srgbClr val="FFFFFF"/>
              </a:highlight>
              <a:latin typeface="Arial"/>
              <a:ea typeface="Arial"/>
              <a:cs typeface="Arial"/>
              <a:sym typeface="Arial"/>
            </a:endParaRPr>
          </a:p>
        </p:txBody>
      </p:sp>
      <p:sp>
        <p:nvSpPr>
          <p:cNvPr id="254" name="Google Shape;254;g1303c59777f_0_106: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8" name="Shape 258"/>
        <p:cNvGrpSpPr/>
        <p:nvPr/>
      </p:nvGrpSpPr>
      <p:grpSpPr>
        <a:xfrm>
          <a:off x="0" y="0"/>
          <a:ext cx="0" cy="0"/>
          <a:chOff x="0" y="0"/>
          <a:chExt cx="0" cy="0"/>
        </a:xfrm>
      </p:grpSpPr>
      <p:sp>
        <p:nvSpPr>
          <p:cNvPr id="259" name="Google Shape;259;g25922f6cdff_0_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60" name="Google Shape;260;g25922f6cdff_0_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61" name="Google Shape;261;g25922f6cdff_0_0: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8" name="Shape 268"/>
        <p:cNvGrpSpPr/>
        <p:nvPr/>
      </p:nvGrpSpPr>
      <p:grpSpPr>
        <a:xfrm>
          <a:off x="0" y="0"/>
          <a:ext cx="0" cy="0"/>
          <a:chOff x="0" y="0"/>
          <a:chExt cx="0" cy="0"/>
        </a:xfrm>
      </p:grpSpPr>
      <p:sp>
        <p:nvSpPr>
          <p:cNvPr id="269" name="Google Shape;269;g259ecedd33c_1_15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70" name="Google Shape;270;g259ecedd33c_1_156: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71" name="Google Shape;271;g259ecedd33c_1_156: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2" name="Shape 282"/>
        <p:cNvGrpSpPr/>
        <p:nvPr/>
      </p:nvGrpSpPr>
      <p:grpSpPr>
        <a:xfrm>
          <a:off x="0" y="0"/>
          <a:ext cx="0" cy="0"/>
          <a:chOff x="0" y="0"/>
          <a:chExt cx="0" cy="0"/>
        </a:xfrm>
      </p:grpSpPr>
      <p:sp>
        <p:nvSpPr>
          <p:cNvPr id="283" name="Google Shape;283;g259ecedd33c_1_1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84" name="Google Shape;284;g259ecedd33c_1_17: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85" name="Google Shape;285;g259ecedd33c_1_17: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2" name="Shape 292"/>
        <p:cNvGrpSpPr/>
        <p:nvPr/>
      </p:nvGrpSpPr>
      <p:grpSpPr>
        <a:xfrm>
          <a:off x="0" y="0"/>
          <a:ext cx="0" cy="0"/>
          <a:chOff x="0" y="0"/>
          <a:chExt cx="0" cy="0"/>
        </a:xfrm>
      </p:grpSpPr>
      <p:sp>
        <p:nvSpPr>
          <p:cNvPr id="293" name="Google Shape;293;g259ecedd33c_1_14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94" name="Google Shape;294;g259ecedd33c_1_141: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95" name="Google Shape;295;g259ecedd33c_1_141: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3" name="Shape 303"/>
        <p:cNvGrpSpPr/>
        <p:nvPr/>
      </p:nvGrpSpPr>
      <p:grpSpPr>
        <a:xfrm>
          <a:off x="0" y="0"/>
          <a:ext cx="0" cy="0"/>
          <a:chOff x="0" y="0"/>
          <a:chExt cx="0" cy="0"/>
        </a:xfrm>
      </p:grpSpPr>
      <p:sp>
        <p:nvSpPr>
          <p:cNvPr id="304" name="Google Shape;304;g259ecedd33c_1_2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05" name="Google Shape;305;g259ecedd33c_1_27: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06" name="Google Shape;306;g259ecedd33c_1_27: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3" name="Shape 313"/>
        <p:cNvGrpSpPr/>
        <p:nvPr/>
      </p:nvGrpSpPr>
      <p:grpSpPr>
        <a:xfrm>
          <a:off x="0" y="0"/>
          <a:ext cx="0" cy="0"/>
          <a:chOff x="0" y="0"/>
          <a:chExt cx="0" cy="0"/>
        </a:xfrm>
      </p:grpSpPr>
      <p:sp>
        <p:nvSpPr>
          <p:cNvPr id="314" name="Google Shape;314;g25ae2adadf6_0_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15" name="Google Shape;315;g25ae2adadf6_0_1: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16" name="Google Shape;316;g25ae2adadf6_0_1: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0" name="Shape 320"/>
        <p:cNvGrpSpPr/>
        <p:nvPr/>
      </p:nvGrpSpPr>
      <p:grpSpPr>
        <a:xfrm>
          <a:off x="0" y="0"/>
          <a:ext cx="0" cy="0"/>
          <a:chOff x="0" y="0"/>
          <a:chExt cx="0" cy="0"/>
        </a:xfrm>
      </p:grpSpPr>
      <p:sp>
        <p:nvSpPr>
          <p:cNvPr id="321" name="Google Shape;321;g13065f45e02_0_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22" name="Google Shape;322;g13065f45e02_0_9: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23" name="Google Shape;323;g13065f45e02_0_9: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9" name="Shape 329"/>
        <p:cNvGrpSpPr/>
        <p:nvPr/>
      </p:nvGrpSpPr>
      <p:grpSpPr>
        <a:xfrm>
          <a:off x="0" y="0"/>
          <a:ext cx="0" cy="0"/>
          <a:chOff x="0" y="0"/>
          <a:chExt cx="0" cy="0"/>
        </a:xfrm>
      </p:grpSpPr>
      <p:sp>
        <p:nvSpPr>
          <p:cNvPr id="330" name="Google Shape;330;g259ecedd33c_0_12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31" name="Google Shape;331;g259ecedd33c_0_128: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32" name="Google Shape;332;g259ecedd33c_0_128: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7" name="Shape 337"/>
        <p:cNvGrpSpPr/>
        <p:nvPr/>
      </p:nvGrpSpPr>
      <p:grpSpPr>
        <a:xfrm>
          <a:off x="0" y="0"/>
          <a:ext cx="0" cy="0"/>
          <a:chOff x="0" y="0"/>
          <a:chExt cx="0" cy="0"/>
        </a:xfrm>
      </p:grpSpPr>
      <p:sp>
        <p:nvSpPr>
          <p:cNvPr id="338" name="Google Shape;338;g25a41fa6874_1_3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39" name="Google Shape;339;g25a41fa6874_1_37: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40" name="Google Shape;340;g25a41fa6874_1_37: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4" name="Shape 344"/>
        <p:cNvGrpSpPr/>
        <p:nvPr/>
      </p:nvGrpSpPr>
      <p:grpSpPr>
        <a:xfrm>
          <a:off x="0" y="0"/>
          <a:ext cx="0" cy="0"/>
          <a:chOff x="0" y="0"/>
          <a:chExt cx="0" cy="0"/>
        </a:xfrm>
      </p:grpSpPr>
      <p:sp>
        <p:nvSpPr>
          <p:cNvPr id="345" name="Google Shape;345;g25af72b56e7_0_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46" name="Google Shape;346;g25af72b56e7_0_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47" name="Google Shape;347;g25af72b56e7_0_0: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3" name="Shape 353"/>
        <p:cNvGrpSpPr/>
        <p:nvPr/>
      </p:nvGrpSpPr>
      <p:grpSpPr>
        <a:xfrm>
          <a:off x="0" y="0"/>
          <a:ext cx="0" cy="0"/>
          <a:chOff x="0" y="0"/>
          <a:chExt cx="0" cy="0"/>
        </a:xfrm>
      </p:grpSpPr>
      <p:sp>
        <p:nvSpPr>
          <p:cNvPr id="354" name="Google Shape;354;g259ecedd33c_1_5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55" name="Google Shape;355;g259ecedd33c_1_58: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56" name="Google Shape;356;g259ecedd33c_1_58: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2" name="Shape 362"/>
        <p:cNvGrpSpPr/>
        <p:nvPr/>
      </p:nvGrpSpPr>
      <p:grpSpPr>
        <a:xfrm>
          <a:off x="0" y="0"/>
          <a:ext cx="0" cy="0"/>
          <a:chOff x="0" y="0"/>
          <a:chExt cx="0" cy="0"/>
        </a:xfrm>
      </p:grpSpPr>
      <p:sp>
        <p:nvSpPr>
          <p:cNvPr id="363" name="Google Shape;363;g259ecedd33c_0_14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64" name="Google Shape;364;g259ecedd33c_0_147: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65" name="Google Shape;365;g259ecedd33c_0_147: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0" name="Shape 370"/>
        <p:cNvGrpSpPr/>
        <p:nvPr/>
      </p:nvGrpSpPr>
      <p:grpSpPr>
        <a:xfrm>
          <a:off x="0" y="0"/>
          <a:ext cx="0" cy="0"/>
          <a:chOff x="0" y="0"/>
          <a:chExt cx="0" cy="0"/>
        </a:xfrm>
      </p:grpSpPr>
      <p:sp>
        <p:nvSpPr>
          <p:cNvPr id="371" name="Google Shape;371;g25922f6cdff_0_5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72" name="Google Shape;372;g25922f6cdff_0_56: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73" name="Google Shape;373;g25922f6cdff_0_56: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8" name="Shape 378"/>
        <p:cNvGrpSpPr/>
        <p:nvPr/>
      </p:nvGrpSpPr>
      <p:grpSpPr>
        <a:xfrm>
          <a:off x="0" y="0"/>
          <a:ext cx="0" cy="0"/>
          <a:chOff x="0" y="0"/>
          <a:chExt cx="0" cy="0"/>
        </a:xfrm>
      </p:grpSpPr>
      <p:sp>
        <p:nvSpPr>
          <p:cNvPr id="379" name="Google Shape;379;g259ecedd33c_0_13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80" name="Google Shape;380;g259ecedd33c_0_134: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81" name="Google Shape;381;g259ecedd33c_0_134: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6" name="Shape 386"/>
        <p:cNvGrpSpPr/>
        <p:nvPr/>
      </p:nvGrpSpPr>
      <p:grpSpPr>
        <a:xfrm>
          <a:off x="0" y="0"/>
          <a:ext cx="0" cy="0"/>
          <a:chOff x="0" y="0"/>
          <a:chExt cx="0" cy="0"/>
        </a:xfrm>
      </p:grpSpPr>
      <p:sp>
        <p:nvSpPr>
          <p:cNvPr id="387" name="Google Shape;387;g25af72b56e7_0_6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88" name="Google Shape;388;g25af72b56e7_0_66: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89" name="Google Shape;389;g25af72b56e7_0_66: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4" name="Shape 394"/>
        <p:cNvGrpSpPr/>
        <p:nvPr/>
      </p:nvGrpSpPr>
      <p:grpSpPr>
        <a:xfrm>
          <a:off x="0" y="0"/>
          <a:ext cx="0" cy="0"/>
          <a:chOff x="0" y="0"/>
          <a:chExt cx="0" cy="0"/>
        </a:xfrm>
      </p:grpSpPr>
      <p:sp>
        <p:nvSpPr>
          <p:cNvPr id="395" name="Google Shape;395;g25922f6cdff_0_8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96" name="Google Shape;396;g25922f6cdff_0_8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97" name="Google Shape;397;g25922f6cdff_0_80: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3" name="Shape 403"/>
        <p:cNvGrpSpPr/>
        <p:nvPr/>
      </p:nvGrpSpPr>
      <p:grpSpPr>
        <a:xfrm>
          <a:off x="0" y="0"/>
          <a:ext cx="0" cy="0"/>
          <a:chOff x="0" y="0"/>
          <a:chExt cx="0" cy="0"/>
        </a:xfrm>
      </p:grpSpPr>
      <p:sp>
        <p:nvSpPr>
          <p:cNvPr id="404" name="Google Shape;404;g259ecedd33c_0_19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05" name="Google Shape;405;g259ecedd33c_0_192: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06" name="Google Shape;406;g259ecedd33c_0_192: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2" name="Shape 412"/>
        <p:cNvGrpSpPr/>
        <p:nvPr/>
      </p:nvGrpSpPr>
      <p:grpSpPr>
        <a:xfrm>
          <a:off x="0" y="0"/>
          <a:ext cx="0" cy="0"/>
          <a:chOff x="0" y="0"/>
          <a:chExt cx="0" cy="0"/>
        </a:xfrm>
      </p:grpSpPr>
      <p:sp>
        <p:nvSpPr>
          <p:cNvPr id="413" name="Google Shape;413;g259ecedd33c_0_18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14" name="Google Shape;414;g259ecedd33c_0_184: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15" name="Google Shape;415;g259ecedd33c_0_184: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2" name="Shape 422"/>
        <p:cNvGrpSpPr/>
        <p:nvPr/>
      </p:nvGrpSpPr>
      <p:grpSpPr>
        <a:xfrm>
          <a:off x="0" y="0"/>
          <a:ext cx="0" cy="0"/>
          <a:chOff x="0" y="0"/>
          <a:chExt cx="0" cy="0"/>
        </a:xfrm>
      </p:grpSpPr>
      <p:sp>
        <p:nvSpPr>
          <p:cNvPr id="423" name="Google Shape;423;g259ecedd33c_1_3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24" name="Google Shape;424;g259ecedd33c_1_37: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25" name="Google Shape;425;g259ecedd33c_1_37: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1" name="Shape 431"/>
        <p:cNvGrpSpPr/>
        <p:nvPr/>
      </p:nvGrpSpPr>
      <p:grpSpPr>
        <a:xfrm>
          <a:off x="0" y="0"/>
          <a:ext cx="0" cy="0"/>
          <a:chOff x="0" y="0"/>
          <a:chExt cx="0" cy="0"/>
        </a:xfrm>
      </p:grpSpPr>
      <p:sp>
        <p:nvSpPr>
          <p:cNvPr id="432" name="Google Shape;432;g25922f6cdff_0_7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33" name="Google Shape;433;g25922f6cdff_0_73: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34" name="Google Shape;434;g25922f6cdff_0_73: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9" name="Shape 439"/>
        <p:cNvGrpSpPr/>
        <p:nvPr/>
      </p:nvGrpSpPr>
      <p:grpSpPr>
        <a:xfrm>
          <a:off x="0" y="0"/>
          <a:ext cx="0" cy="0"/>
          <a:chOff x="0" y="0"/>
          <a:chExt cx="0" cy="0"/>
        </a:xfrm>
      </p:grpSpPr>
      <p:sp>
        <p:nvSpPr>
          <p:cNvPr id="440" name="Google Shape;440;g25af72b56e7_0_13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41" name="Google Shape;441;g25af72b56e7_0_131: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42" name="Google Shape;442;g25af72b56e7_0_131: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7" name="Shape 447"/>
        <p:cNvGrpSpPr/>
        <p:nvPr/>
      </p:nvGrpSpPr>
      <p:grpSpPr>
        <a:xfrm>
          <a:off x="0" y="0"/>
          <a:ext cx="0" cy="0"/>
          <a:chOff x="0" y="0"/>
          <a:chExt cx="0" cy="0"/>
        </a:xfrm>
      </p:grpSpPr>
      <p:sp>
        <p:nvSpPr>
          <p:cNvPr id="448" name="Google Shape;448;g10f2ec6566f_0_15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49" name="Google Shape;449;g10f2ec6566f_0_152: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50" name="Google Shape;450;g10f2ec6566f_0_152: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7" name="Shape 457"/>
        <p:cNvGrpSpPr/>
        <p:nvPr/>
      </p:nvGrpSpPr>
      <p:grpSpPr>
        <a:xfrm>
          <a:off x="0" y="0"/>
          <a:ext cx="0" cy="0"/>
          <a:chOff x="0" y="0"/>
          <a:chExt cx="0" cy="0"/>
        </a:xfrm>
      </p:grpSpPr>
      <p:sp>
        <p:nvSpPr>
          <p:cNvPr id="458" name="Google Shape;458;g25a41fa6874_0_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59" name="Google Shape;459;g25a41fa6874_0_9: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60" name="Google Shape;460;g25a41fa6874_0_9: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6" name="Shape 466"/>
        <p:cNvGrpSpPr/>
        <p:nvPr/>
      </p:nvGrpSpPr>
      <p:grpSpPr>
        <a:xfrm>
          <a:off x="0" y="0"/>
          <a:ext cx="0" cy="0"/>
          <a:chOff x="0" y="0"/>
          <a:chExt cx="0" cy="0"/>
        </a:xfrm>
      </p:grpSpPr>
      <p:sp>
        <p:nvSpPr>
          <p:cNvPr id="467" name="Google Shape;467;g25a41fa6874_0_2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68" name="Google Shape;468;g25a41fa6874_0_22: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69" name="Google Shape;469;g25a41fa6874_0_22: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5" name="Shape 475"/>
        <p:cNvGrpSpPr/>
        <p:nvPr/>
      </p:nvGrpSpPr>
      <p:grpSpPr>
        <a:xfrm>
          <a:off x="0" y="0"/>
          <a:ext cx="0" cy="0"/>
          <a:chOff x="0" y="0"/>
          <a:chExt cx="0" cy="0"/>
        </a:xfrm>
      </p:grpSpPr>
      <p:sp>
        <p:nvSpPr>
          <p:cNvPr id="476" name="Google Shape;476;g25a41fa6874_1_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77" name="Google Shape;477;g25a41fa6874_1_12: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78" name="Google Shape;478;g25a41fa6874_1_12: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3" name="Shape 483"/>
        <p:cNvGrpSpPr/>
        <p:nvPr/>
      </p:nvGrpSpPr>
      <p:grpSpPr>
        <a:xfrm>
          <a:off x="0" y="0"/>
          <a:ext cx="0" cy="0"/>
          <a:chOff x="0" y="0"/>
          <a:chExt cx="0" cy="0"/>
        </a:xfrm>
      </p:grpSpPr>
      <p:sp>
        <p:nvSpPr>
          <p:cNvPr id="484" name="Google Shape;484;g25a41fa6874_0_3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85" name="Google Shape;485;g25a41fa6874_0_31: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86" name="Google Shape;486;g25a41fa6874_0_31: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1" name="Shape 491"/>
        <p:cNvGrpSpPr/>
        <p:nvPr/>
      </p:nvGrpSpPr>
      <p:grpSpPr>
        <a:xfrm>
          <a:off x="0" y="0"/>
          <a:ext cx="0" cy="0"/>
          <a:chOff x="0" y="0"/>
          <a:chExt cx="0" cy="0"/>
        </a:xfrm>
      </p:grpSpPr>
      <p:sp>
        <p:nvSpPr>
          <p:cNvPr id="492" name="Google Shape;492;geaa10bd0d9_0_10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93" name="Google Shape;493;geaa10bd0d9_0_106: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94" name="Google Shape;494;geaa10bd0d9_0_106: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9" name="Shape 499"/>
        <p:cNvGrpSpPr/>
        <p:nvPr/>
      </p:nvGrpSpPr>
      <p:grpSpPr>
        <a:xfrm>
          <a:off x="0" y="0"/>
          <a:ext cx="0" cy="0"/>
          <a:chOff x="0" y="0"/>
          <a:chExt cx="0" cy="0"/>
        </a:xfrm>
      </p:grpSpPr>
      <p:sp>
        <p:nvSpPr>
          <p:cNvPr id="500" name="Google Shape;500;gf9bf32233b_0_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01" name="Google Shape;501;gf9bf32233b_0_9: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0"/>
              </a:spcBef>
              <a:spcAft>
                <a:spcPts val="0"/>
              </a:spcAft>
              <a:buClr>
                <a:schemeClr val="dk1"/>
              </a:buClr>
              <a:buSzPts val="1100"/>
              <a:buFont typeface="Arial"/>
              <a:buNone/>
            </a:pPr>
            <a:r>
              <a:t/>
            </a:r>
            <a:endParaRPr/>
          </a:p>
        </p:txBody>
      </p:sp>
      <p:sp>
        <p:nvSpPr>
          <p:cNvPr id="502" name="Google Shape;502;gf9bf32233b_0_9: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4" name="Shape 14"/>
        <p:cNvGrpSpPr/>
        <p:nvPr/>
      </p:nvGrpSpPr>
      <p:grpSpPr>
        <a:xfrm>
          <a:off x="0" y="0"/>
          <a:ext cx="0" cy="0"/>
          <a:chOff x="0" y="0"/>
          <a:chExt cx="0" cy="0"/>
        </a:xfrm>
      </p:grpSpPr>
      <p:sp>
        <p:nvSpPr>
          <p:cNvPr id="15" name="Google Shape;15;p3"/>
          <p:cNvSpPr txBox="1"/>
          <p:nvPr>
            <p:ph type="ctrTitle"/>
          </p:nvPr>
        </p:nvSpPr>
        <p:spPr>
          <a:xfrm>
            <a:off x="2174788" y="1493067"/>
            <a:ext cx="8493211" cy="23876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rgbClr val="00A0AB"/>
              </a:buClr>
              <a:buSzPts val="6000"/>
              <a:buFont typeface="Calibri"/>
              <a:buNone/>
              <a:defRPr sz="6000">
                <a:solidFill>
                  <a:srgbClr val="00A0AB"/>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6" name="Google Shape;16;p3"/>
          <p:cNvSpPr txBox="1"/>
          <p:nvPr>
            <p:ph idx="1" type="subTitle"/>
          </p:nvPr>
        </p:nvSpPr>
        <p:spPr>
          <a:xfrm>
            <a:off x="2150076" y="3972742"/>
            <a:ext cx="8517924" cy="1655762"/>
          </a:xfrm>
          <a:prstGeom prst="rect">
            <a:avLst/>
          </a:prstGeom>
          <a:noFill/>
          <a:ln>
            <a:noFill/>
          </a:ln>
        </p:spPr>
        <p:txBody>
          <a:bodyPr anchorCtr="0" anchor="t" bIns="45700" lIns="91425" spcFirstLastPara="1" rIns="91425" wrap="square" tIns="45700">
            <a:normAutofit/>
          </a:bodyPr>
          <a:lstStyle>
            <a:lvl1pPr lvl="0" algn="l">
              <a:lnSpc>
                <a:spcPct val="90000"/>
              </a:lnSpc>
              <a:spcBef>
                <a:spcPts val="1000"/>
              </a:spcBef>
              <a:spcAft>
                <a:spcPts val="0"/>
              </a:spcAft>
              <a:buSzPts val="1800"/>
              <a:buNone/>
              <a:defRPr sz="2400"/>
            </a:lvl1pPr>
            <a:lvl2pPr lvl="1" algn="ctr">
              <a:lnSpc>
                <a:spcPct val="90000"/>
              </a:lnSpc>
              <a:spcBef>
                <a:spcPts val="500"/>
              </a:spcBef>
              <a:spcAft>
                <a:spcPts val="0"/>
              </a:spcAft>
              <a:buSzPts val="1500"/>
              <a:buNone/>
              <a:defRPr sz="2000"/>
            </a:lvl2pPr>
            <a:lvl3pPr lvl="2" algn="ctr">
              <a:lnSpc>
                <a:spcPct val="90000"/>
              </a:lnSpc>
              <a:spcBef>
                <a:spcPts val="500"/>
              </a:spcBef>
              <a:spcAft>
                <a:spcPts val="0"/>
              </a:spcAft>
              <a:buSzPts val="1350"/>
              <a:buNone/>
              <a:defRPr sz="1800"/>
            </a:lvl3pPr>
            <a:lvl4pPr lvl="3" algn="ctr">
              <a:lnSpc>
                <a:spcPct val="90000"/>
              </a:lnSpc>
              <a:spcBef>
                <a:spcPts val="500"/>
              </a:spcBef>
              <a:spcAft>
                <a:spcPts val="0"/>
              </a:spcAft>
              <a:buSzPts val="1200"/>
              <a:buNone/>
              <a:defRPr sz="1600"/>
            </a:lvl4pPr>
            <a:lvl5pPr lvl="4" algn="ctr">
              <a:lnSpc>
                <a:spcPct val="90000"/>
              </a:lnSpc>
              <a:spcBef>
                <a:spcPts val="500"/>
              </a:spcBef>
              <a:spcAft>
                <a:spcPts val="0"/>
              </a:spcAft>
              <a:buSzPts val="12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17" name="Google Shape;17;p3"/>
          <p:cNvSpPr txBox="1"/>
          <p:nvPr>
            <p:ph idx="12" type="sldNum"/>
          </p:nvPr>
        </p:nvSpPr>
        <p:spPr>
          <a:xfrm>
            <a:off x="11479428" y="6463227"/>
            <a:ext cx="41807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cxnSp>
        <p:nvCxnSpPr>
          <p:cNvPr id="18" name="Google Shape;18;p3"/>
          <p:cNvCxnSpPr/>
          <p:nvPr/>
        </p:nvCxnSpPr>
        <p:spPr>
          <a:xfrm>
            <a:off x="1458097" y="2582558"/>
            <a:ext cx="0" cy="4411366"/>
          </a:xfrm>
          <a:prstGeom prst="straightConnector1">
            <a:avLst/>
          </a:prstGeom>
          <a:noFill/>
          <a:ln cap="flat" cmpd="sng" w="9525">
            <a:solidFill>
              <a:srgbClr val="757070"/>
            </a:solidFill>
            <a:prstDash val="solid"/>
            <a:miter lim="800000"/>
            <a:headEnd len="sm" w="sm" type="none"/>
            <a:tailEnd len="sm" w="sm" type="none"/>
          </a:ln>
        </p:spPr>
      </p:cxnSp>
      <p:sp>
        <p:nvSpPr>
          <p:cNvPr id="19" name="Google Shape;19;p3"/>
          <p:cNvSpPr/>
          <p:nvPr/>
        </p:nvSpPr>
        <p:spPr>
          <a:xfrm>
            <a:off x="1334530" y="2372494"/>
            <a:ext cx="259491" cy="259491"/>
          </a:xfrm>
          <a:prstGeom prst="ellipse">
            <a:avLst/>
          </a:prstGeom>
          <a:solidFill>
            <a:srgbClr val="00A0AB"/>
          </a:solidFill>
          <a:ln cap="flat" cmpd="sng" w="28575">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0" name="Shape 20"/>
        <p:cNvGrpSpPr/>
        <p:nvPr/>
      </p:nvGrpSpPr>
      <p:grpSpPr>
        <a:xfrm>
          <a:off x="0" y="0"/>
          <a:ext cx="0" cy="0"/>
          <a:chOff x="0" y="0"/>
          <a:chExt cx="0" cy="0"/>
        </a:xfrm>
      </p:grpSpPr>
      <p:sp>
        <p:nvSpPr>
          <p:cNvPr id="21" name="Google Shape;21;p4"/>
          <p:cNvSpPr txBox="1"/>
          <p:nvPr>
            <p:ph type="title"/>
          </p:nvPr>
        </p:nvSpPr>
        <p:spPr>
          <a:xfrm>
            <a:off x="838200" y="500062"/>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rgbClr val="00A0AB"/>
              </a:buClr>
              <a:buSzPts val="4400"/>
              <a:buFont typeface="Calibri"/>
              <a:buNone/>
              <a:defRPr>
                <a:solidFill>
                  <a:srgbClr val="00A0AB"/>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2" name="Google Shape;22;p4"/>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61950" lvl="0" marL="457200" algn="l">
              <a:lnSpc>
                <a:spcPct val="90000"/>
              </a:lnSpc>
              <a:spcBef>
                <a:spcPts val="1000"/>
              </a:spcBef>
              <a:spcAft>
                <a:spcPts val="0"/>
              </a:spcAft>
              <a:buClr>
                <a:srgbClr val="00A0AB"/>
              </a:buClr>
              <a:buSzPts val="2100"/>
              <a:buFont typeface="Courier New"/>
              <a:buChar char="o"/>
              <a:defRPr/>
            </a:lvl1pPr>
            <a:lvl2pPr indent="-342900" lvl="1" marL="914400" algn="l">
              <a:lnSpc>
                <a:spcPct val="90000"/>
              </a:lnSpc>
              <a:spcBef>
                <a:spcPts val="500"/>
              </a:spcBef>
              <a:spcAft>
                <a:spcPts val="0"/>
              </a:spcAft>
              <a:buClr>
                <a:srgbClr val="00A0AB"/>
              </a:buClr>
              <a:buSzPts val="1800"/>
              <a:buFont typeface="Courier New"/>
              <a:buChar char="o"/>
              <a:defRPr/>
            </a:lvl2pPr>
            <a:lvl3pPr indent="-323850" lvl="2" marL="1371600" algn="l">
              <a:lnSpc>
                <a:spcPct val="90000"/>
              </a:lnSpc>
              <a:spcBef>
                <a:spcPts val="500"/>
              </a:spcBef>
              <a:spcAft>
                <a:spcPts val="0"/>
              </a:spcAft>
              <a:buClr>
                <a:srgbClr val="00A0AB"/>
              </a:buClr>
              <a:buSzPts val="1500"/>
              <a:buFont typeface="Courier New"/>
              <a:buChar char="o"/>
              <a:defRPr/>
            </a:lvl3pPr>
            <a:lvl4pPr indent="-314325" lvl="3" marL="1828800" algn="l">
              <a:lnSpc>
                <a:spcPct val="90000"/>
              </a:lnSpc>
              <a:spcBef>
                <a:spcPts val="500"/>
              </a:spcBef>
              <a:spcAft>
                <a:spcPts val="0"/>
              </a:spcAft>
              <a:buClr>
                <a:srgbClr val="00A0AB"/>
              </a:buClr>
              <a:buSzPts val="1350"/>
              <a:buFont typeface="Courier New"/>
              <a:buChar char="o"/>
              <a:defRPr/>
            </a:lvl4pPr>
            <a:lvl5pPr indent="-314325" lvl="4" marL="2286000" algn="l">
              <a:lnSpc>
                <a:spcPct val="90000"/>
              </a:lnSpc>
              <a:spcBef>
                <a:spcPts val="500"/>
              </a:spcBef>
              <a:spcAft>
                <a:spcPts val="0"/>
              </a:spcAft>
              <a:buClr>
                <a:srgbClr val="00A0AB"/>
              </a:buClr>
              <a:buSzPts val="1350"/>
              <a:buFont typeface="Courier New"/>
              <a:buChar char="o"/>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3" name="Google Shape;23;p4"/>
          <p:cNvSpPr txBox="1"/>
          <p:nvPr>
            <p:ph idx="12" type="sldNum"/>
          </p:nvPr>
        </p:nvSpPr>
        <p:spPr>
          <a:xfrm>
            <a:off x="11479428" y="6439475"/>
            <a:ext cx="41807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24" name="Shape 24"/>
        <p:cNvGrpSpPr/>
        <p:nvPr/>
      </p:nvGrpSpPr>
      <p:grpSpPr>
        <a:xfrm>
          <a:off x="0" y="0"/>
          <a:ext cx="0" cy="0"/>
          <a:chOff x="0" y="0"/>
          <a:chExt cx="0" cy="0"/>
        </a:xfrm>
      </p:grpSpPr>
      <p:sp>
        <p:nvSpPr>
          <p:cNvPr id="25" name="Google Shape;25;p10"/>
          <p:cNvSpPr txBox="1"/>
          <p:nvPr>
            <p:ph idx="12" type="sldNum"/>
          </p:nvPr>
        </p:nvSpPr>
        <p:spPr>
          <a:xfrm>
            <a:off x="11479428" y="6439475"/>
            <a:ext cx="41807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26" name="Shape 26"/>
        <p:cNvGrpSpPr/>
        <p:nvPr/>
      </p:nvGrpSpPr>
      <p:grpSpPr>
        <a:xfrm>
          <a:off x="0" y="0"/>
          <a:ext cx="0" cy="0"/>
          <a:chOff x="0" y="0"/>
          <a:chExt cx="0" cy="0"/>
        </a:xfrm>
      </p:grpSpPr>
      <p:sp>
        <p:nvSpPr>
          <p:cNvPr id="27" name="Google Shape;27;p6"/>
          <p:cNvSpPr txBox="1"/>
          <p:nvPr>
            <p:ph type="title"/>
          </p:nvPr>
        </p:nvSpPr>
        <p:spPr>
          <a:xfrm>
            <a:off x="838200" y="500062"/>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rgbClr val="00A0AB"/>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8" name="Google Shape;28;p6"/>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61950" lvl="0" marL="457200" algn="l">
              <a:lnSpc>
                <a:spcPct val="90000"/>
              </a:lnSpc>
              <a:spcBef>
                <a:spcPts val="1000"/>
              </a:spcBef>
              <a:spcAft>
                <a:spcPts val="0"/>
              </a:spcAft>
              <a:buClr>
                <a:srgbClr val="00A0AB"/>
              </a:buClr>
              <a:buSzPts val="2100"/>
              <a:buFont typeface="Courier New"/>
              <a:buChar char="o"/>
              <a:defRPr/>
            </a:lvl1pPr>
            <a:lvl2pPr indent="-342900" lvl="1" marL="914400" algn="l">
              <a:lnSpc>
                <a:spcPct val="90000"/>
              </a:lnSpc>
              <a:spcBef>
                <a:spcPts val="500"/>
              </a:spcBef>
              <a:spcAft>
                <a:spcPts val="0"/>
              </a:spcAft>
              <a:buClr>
                <a:srgbClr val="00A0AB"/>
              </a:buClr>
              <a:buSzPts val="1800"/>
              <a:buFont typeface="Courier New"/>
              <a:buChar char="o"/>
              <a:defRPr/>
            </a:lvl2pPr>
            <a:lvl3pPr indent="-323850" lvl="2" marL="1371600" algn="l">
              <a:lnSpc>
                <a:spcPct val="90000"/>
              </a:lnSpc>
              <a:spcBef>
                <a:spcPts val="500"/>
              </a:spcBef>
              <a:spcAft>
                <a:spcPts val="0"/>
              </a:spcAft>
              <a:buClr>
                <a:srgbClr val="00A0AB"/>
              </a:buClr>
              <a:buSzPts val="1500"/>
              <a:buFont typeface="Courier New"/>
              <a:buChar char="o"/>
              <a:defRPr/>
            </a:lvl3pPr>
            <a:lvl4pPr indent="-314325" lvl="3" marL="1828800" algn="l">
              <a:lnSpc>
                <a:spcPct val="90000"/>
              </a:lnSpc>
              <a:spcBef>
                <a:spcPts val="500"/>
              </a:spcBef>
              <a:spcAft>
                <a:spcPts val="0"/>
              </a:spcAft>
              <a:buClr>
                <a:srgbClr val="00A0AB"/>
              </a:buClr>
              <a:buSzPts val="1350"/>
              <a:buFont typeface="Courier New"/>
              <a:buChar char="o"/>
              <a:defRPr/>
            </a:lvl4pPr>
            <a:lvl5pPr indent="-314325" lvl="4" marL="2286000" algn="l">
              <a:lnSpc>
                <a:spcPct val="90000"/>
              </a:lnSpc>
              <a:spcBef>
                <a:spcPts val="500"/>
              </a:spcBef>
              <a:spcAft>
                <a:spcPts val="0"/>
              </a:spcAft>
              <a:buClr>
                <a:srgbClr val="00A0AB"/>
              </a:buClr>
              <a:buSzPts val="1350"/>
              <a:buFont typeface="Courier New"/>
              <a:buChar char="o"/>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9" name="Google Shape;29;p6"/>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61950" lvl="0" marL="457200" algn="l">
              <a:lnSpc>
                <a:spcPct val="90000"/>
              </a:lnSpc>
              <a:spcBef>
                <a:spcPts val="1000"/>
              </a:spcBef>
              <a:spcAft>
                <a:spcPts val="0"/>
              </a:spcAft>
              <a:buClr>
                <a:srgbClr val="00A0AB"/>
              </a:buClr>
              <a:buSzPts val="2100"/>
              <a:buFont typeface="Courier New"/>
              <a:buChar char="o"/>
              <a:defRPr/>
            </a:lvl1pPr>
            <a:lvl2pPr indent="-342900" lvl="1" marL="914400" algn="l">
              <a:lnSpc>
                <a:spcPct val="90000"/>
              </a:lnSpc>
              <a:spcBef>
                <a:spcPts val="500"/>
              </a:spcBef>
              <a:spcAft>
                <a:spcPts val="0"/>
              </a:spcAft>
              <a:buClr>
                <a:srgbClr val="00A0AB"/>
              </a:buClr>
              <a:buSzPts val="1800"/>
              <a:buFont typeface="Courier New"/>
              <a:buChar char="o"/>
              <a:defRPr/>
            </a:lvl2pPr>
            <a:lvl3pPr indent="-323850" lvl="2" marL="1371600" algn="l">
              <a:lnSpc>
                <a:spcPct val="90000"/>
              </a:lnSpc>
              <a:spcBef>
                <a:spcPts val="500"/>
              </a:spcBef>
              <a:spcAft>
                <a:spcPts val="0"/>
              </a:spcAft>
              <a:buClr>
                <a:srgbClr val="00A0AB"/>
              </a:buClr>
              <a:buSzPts val="1500"/>
              <a:buFont typeface="Courier New"/>
              <a:buChar char="o"/>
              <a:defRPr/>
            </a:lvl3pPr>
            <a:lvl4pPr indent="-314325" lvl="3" marL="1828800" algn="l">
              <a:lnSpc>
                <a:spcPct val="90000"/>
              </a:lnSpc>
              <a:spcBef>
                <a:spcPts val="500"/>
              </a:spcBef>
              <a:spcAft>
                <a:spcPts val="0"/>
              </a:spcAft>
              <a:buClr>
                <a:srgbClr val="00A0AB"/>
              </a:buClr>
              <a:buSzPts val="1350"/>
              <a:buFont typeface="Courier New"/>
              <a:buChar char="o"/>
              <a:defRPr/>
            </a:lvl4pPr>
            <a:lvl5pPr indent="-314325" lvl="4" marL="2286000" algn="l">
              <a:lnSpc>
                <a:spcPct val="90000"/>
              </a:lnSpc>
              <a:spcBef>
                <a:spcPts val="500"/>
              </a:spcBef>
              <a:spcAft>
                <a:spcPts val="0"/>
              </a:spcAft>
              <a:buClr>
                <a:srgbClr val="00A0AB"/>
              </a:buClr>
              <a:buSzPts val="1350"/>
              <a:buFont typeface="Courier New"/>
              <a:buChar char="o"/>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0" name="Google Shape;30;p6"/>
          <p:cNvSpPr txBox="1"/>
          <p:nvPr>
            <p:ph idx="12" type="sldNum"/>
          </p:nvPr>
        </p:nvSpPr>
        <p:spPr>
          <a:xfrm>
            <a:off x="11479428" y="6439475"/>
            <a:ext cx="41807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p:cSld name="Comparison">
    <p:spTree>
      <p:nvGrpSpPr>
        <p:cNvPr id="31" name="Shape 31"/>
        <p:cNvGrpSpPr/>
        <p:nvPr/>
      </p:nvGrpSpPr>
      <p:grpSpPr>
        <a:xfrm>
          <a:off x="0" y="0"/>
          <a:ext cx="0" cy="0"/>
          <a:chOff x="0" y="0"/>
          <a:chExt cx="0" cy="0"/>
        </a:xfrm>
      </p:grpSpPr>
      <p:sp>
        <p:nvSpPr>
          <p:cNvPr id="32" name="Google Shape;32;p7"/>
          <p:cNvSpPr txBox="1"/>
          <p:nvPr>
            <p:ph idx="1" type="body"/>
          </p:nvPr>
        </p:nvSpPr>
        <p:spPr>
          <a:xfrm>
            <a:off x="5245266" y="1546753"/>
            <a:ext cx="6079995" cy="4274366"/>
          </a:xfrm>
          <a:prstGeom prst="rect">
            <a:avLst/>
          </a:prstGeom>
          <a:noFill/>
          <a:ln>
            <a:noFill/>
          </a:ln>
        </p:spPr>
        <p:txBody>
          <a:bodyPr anchorCtr="0" anchor="t" bIns="45700" lIns="91425" spcFirstLastPara="1" rIns="91425" wrap="square" tIns="45700">
            <a:normAutofit/>
          </a:bodyPr>
          <a:lstStyle>
            <a:lvl1pPr indent="-314325" lvl="0" marL="457200" algn="l">
              <a:lnSpc>
                <a:spcPct val="90000"/>
              </a:lnSpc>
              <a:spcBef>
                <a:spcPts val="1000"/>
              </a:spcBef>
              <a:spcAft>
                <a:spcPts val="0"/>
              </a:spcAft>
              <a:buSzPts val="1350"/>
              <a:buChar char="o"/>
              <a:defRPr/>
            </a:lvl1pPr>
            <a:lvl2pPr indent="-314325" lvl="1" marL="914400" algn="l">
              <a:lnSpc>
                <a:spcPct val="90000"/>
              </a:lnSpc>
              <a:spcBef>
                <a:spcPts val="500"/>
              </a:spcBef>
              <a:spcAft>
                <a:spcPts val="0"/>
              </a:spcAft>
              <a:buSzPts val="1350"/>
              <a:buChar char="o"/>
              <a:defRPr/>
            </a:lvl2pPr>
            <a:lvl3pPr indent="-314325" lvl="2" marL="1371600" algn="l">
              <a:lnSpc>
                <a:spcPct val="90000"/>
              </a:lnSpc>
              <a:spcBef>
                <a:spcPts val="500"/>
              </a:spcBef>
              <a:spcAft>
                <a:spcPts val="0"/>
              </a:spcAft>
              <a:buSzPts val="1350"/>
              <a:buChar char="o"/>
              <a:defRPr/>
            </a:lvl3pPr>
            <a:lvl4pPr indent="-314325" lvl="3" marL="1828800" algn="l">
              <a:lnSpc>
                <a:spcPct val="90000"/>
              </a:lnSpc>
              <a:spcBef>
                <a:spcPts val="500"/>
              </a:spcBef>
              <a:spcAft>
                <a:spcPts val="0"/>
              </a:spcAft>
              <a:buSzPts val="1350"/>
              <a:buChar char="o"/>
              <a:defRPr/>
            </a:lvl4pPr>
            <a:lvl5pPr indent="-314325" lvl="4" marL="2286000" algn="l">
              <a:lnSpc>
                <a:spcPct val="90000"/>
              </a:lnSpc>
              <a:spcBef>
                <a:spcPts val="500"/>
              </a:spcBef>
              <a:spcAft>
                <a:spcPts val="0"/>
              </a:spcAft>
              <a:buSzPts val="1350"/>
              <a:buChar char="o"/>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3" name="Google Shape;33;p7"/>
          <p:cNvSpPr txBox="1"/>
          <p:nvPr>
            <p:ph idx="12" type="sldNum"/>
          </p:nvPr>
        </p:nvSpPr>
        <p:spPr>
          <a:xfrm>
            <a:off x="11479428" y="6427600"/>
            <a:ext cx="41807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
        <p:nvSpPr>
          <p:cNvPr id="34" name="Google Shape;34;p7"/>
          <p:cNvSpPr/>
          <p:nvPr/>
        </p:nvSpPr>
        <p:spPr>
          <a:xfrm>
            <a:off x="-3194463" y="-151411"/>
            <a:ext cx="7160821" cy="7160821"/>
          </a:xfrm>
          <a:prstGeom prst="ellipse">
            <a:avLst/>
          </a:prstGeom>
          <a:solidFill>
            <a:srgbClr val="00A0AB"/>
          </a:solidFill>
          <a:ln cap="flat" cmpd="sng" w="12700">
            <a:solidFill>
              <a:srgbClr val="92D05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35" name="Google Shape;35;p7"/>
          <p:cNvSpPr txBox="1"/>
          <p:nvPr>
            <p:ph idx="2" type="body"/>
          </p:nvPr>
        </p:nvSpPr>
        <p:spPr>
          <a:xfrm>
            <a:off x="777875" y="2027238"/>
            <a:ext cx="2681288" cy="2754312"/>
          </a:xfrm>
          <a:prstGeom prst="rect">
            <a:avLst/>
          </a:prstGeom>
          <a:noFill/>
          <a:ln>
            <a:noFill/>
          </a:ln>
        </p:spPr>
        <p:txBody>
          <a:bodyPr anchorCtr="0" anchor="t" bIns="45700" lIns="91425" spcFirstLastPara="1" rIns="91425" wrap="square" tIns="45700">
            <a:normAutofit/>
          </a:bodyPr>
          <a:lstStyle>
            <a:lvl1pPr indent="-419100" lvl="0" marL="457200" algn="l">
              <a:lnSpc>
                <a:spcPct val="90000"/>
              </a:lnSpc>
              <a:spcBef>
                <a:spcPts val="1000"/>
              </a:spcBef>
              <a:spcAft>
                <a:spcPts val="0"/>
              </a:spcAft>
              <a:buSzPts val="3000"/>
              <a:buChar char="o"/>
              <a:defRPr sz="4000">
                <a:solidFill>
                  <a:schemeClr val="lt1"/>
                </a:solidFill>
              </a:defRPr>
            </a:lvl1pPr>
            <a:lvl2pPr indent="-342900" lvl="1" marL="914400" algn="l">
              <a:lnSpc>
                <a:spcPct val="90000"/>
              </a:lnSpc>
              <a:spcBef>
                <a:spcPts val="500"/>
              </a:spcBef>
              <a:spcAft>
                <a:spcPts val="0"/>
              </a:spcAft>
              <a:buSzPts val="1800"/>
              <a:buChar char="o"/>
              <a:defRPr>
                <a:solidFill>
                  <a:schemeClr val="lt1"/>
                </a:solidFill>
              </a:defRPr>
            </a:lvl2pPr>
            <a:lvl3pPr indent="-323850" lvl="2" marL="1371600" algn="l">
              <a:lnSpc>
                <a:spcPct val="90000"/>
              </a:lnSpc>
              <a:spcBef>
                <a:spcPts val="500"/>
              </a:spcBef>
              <a:spcAft>
                <a:spcPts val="0"/>
              </a:spcAft>
              <a:buSzPts val="1500"/>
              <a:buChar char="o"/>
              <a:defRPr>
                <a:solidFill>
                  <a:schemeClr val="lt1"/>
                </a:solidFill>
              </a:defRPr>
            </a:lvl3pPr>
            <a:lvl4pPr indent="-314325" lvl="3" marL="1828800" algn="l">
              <a:lnSpc>
                <a:spcPct val="90000"/>
              </a:lnSpc>
              <a:spcBef>
                <a:spcPts val="500"/>
              </a:spcBef>
              <a:spcAft>
                <a:spcPts val="0"/>
              </a:spcAft>
              <a:buSzPts val="1350"/>
              <a:buChar char="o"/>
              <a:defRPr>
                <a:solidFill>
                  <a:schemeClr val="lt1"/>
                </a:solidFill>
              </a:defRPr>
            </a:lvl4pPr>
            <a:lvl5pPr indent="-314325" lvl="4" marL="2286000" algn="l">
              <a:lnSpc>
                <a:spcPct val="90000"/>
              </a:lnSpc>
              <a:spcBef>
                <a:spcPts val="500"/>
              </a:spcBef>
              <a:spcAft>
                <a:spcPts val="0"/>
              </a:spcAft>
              <a:buSzPts val="1350"/>
              <a:buChar char="o"/>
              <a:defRPr>
                <a:solidFill>
                  <a:schemeClr val="lt1"/>
                </a:solidFill>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cxnSp>
        <p:nvCxnSpPr>
          <p:cNvPr id="36" name="Google Shape;36;p7"/>
          <p:cNvCxnSpPr/>
          <p:nvPr/>
        </p:nvCxnSpPr>
        <p:spPr>
          <a:xfrm>
            <a:off x="0" y="0"/>
            <a:ext cx="0" cy="6907427"/>
          </a:xfrm>
          <a:prstGeom prst="straightConnector1">
            <a:avLst/>
          </a:prstGeom>
          <a:noFill/>
          <a:ln cap="flat" cmpd="sng" w="9525">
            <a:solidFill>
              <a:srgbClr val="92D050"/>
            </a:solidFill>
            <a:prstDash val="solid"/>
            <a:miter lim="800000"/>
            <a:headEnd len="sm" w="sm" type="none"/>
            <a:tailEnd len="sm" w="sm" type="none"/>
          </a:ln>
        </p:spPr>
      </p:cxnSp>
    </p:spTree>
  </p:cSld>
  <p:clrMapOvr>
    <a:masterClrMapping/>
  </p:clrMapOvr>
  <p:extLst>
    <p:ext uri="{DCECCB84-F9BA-43D5-87BE-67443E8EF086}">
      <p15:sldGuideLst>
        <p15:guide id="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37" name="Shape 37"/>
        <p:cNvGrpSpPr/>
        <p:nvPr/>
      </p:nvGrpSpPr>
      <p:grpSpPr>
        <a:xfrm>
          <a:off x="0" y="0"/>
          <a:ext cx="0" cy="0"/>
          <a:chOff x="0" y="0"/>
          <a:chExt cx="0" cy="0"/>
        </a:xfrm>
      </p:grpSpPr>
      <p:sp>
        <p:nvSpPr>
          <p:cNvPr id="38" name="Google Shape;38;p9"/>
          <p:cNvSpPr txBox="1"/>
          <p:nvPr>
            <p:ph type="title"/>
          </p:nvPr>
        </p:nvSpPr>
        <p:spPr>
          <a:xfrm>
            <a:off x="1930400" y="640896"/>
            <a:ext cx="9031514"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4400"/>
              <a:buFont typeface="Calibri"/>
              <a:buNone/>
              <a:defRPr>
                <a:solidFill>
                  <a:schemeClr val="dk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9" name="Google Shape;39;p9"/>
          <p:cNvSpPr txBox="1"/>
          <p:nvPr>
            <p:ph idx="12" type="sldNum"/>
          </p:nvPr>
        </p:nvSpPr>
        <p:spPr>
          <a:xfrm>
            <a:off x="11479428" y="6439475"/>
            <a:ext cx="41807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cxnSp>
        <p:nvCxnSpPr>
          <p:cNvPr id="40" name="Google Shape;40;p9"/>
          <p:cNvCxnSpPr/>
          <p:nvPr/>
        </p:nvCxnSpPr>
        <p:spPr>
          <a:xfrm>
            <a:off x="1447800" y="0"/>
            <a:ext cx="0" cy="7475838"/>
          </a:xfrm>
          <a:prstGeom prst="straightConnector1">
            <a:avLst/>
          </a:prstGeom>
          <a:noFill/>
          <a:ln cap="flat" cmpd="sng" w="9525">
            <a:solidFill>
              <a:srgbClr val="595959"/>
            </a:solidFill>
            <a:prstDash val="solid"/>
            <a:miter lim="800000"/>
            <a:headEnd len="sm" w="sm" type="none"/>
            <a:tailEnd len="sm" w="sm" type="none"/>
          </a:ln>
        </p:spPr>
      </p:cxnSp>
      <p:sp>
        <p:nvSpPr>
          <p:cNvPr id="41" name="Google Shape;41;p9"/>
          <p:cNvSpPr/>
          <p:nvPr/>
        </p:nvSpPr>
        <p:spPr>
          <a:xfrm>
            <a:off x="1318655" y="1211285"/>
            <a:ext cx="234538" cy="234538"/>
          </a:xfrm>
          <a:prstGeom prst="ellipse">
            <a:avLst/>
          </a:prstGeom>
          <a:solidFill>
            <a:srgbClr val="00A0AB"/>
          </a:solidFill>
          <a:ln cap="flat" cmpd="sng" w="1270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200"/>
              <a:buFont typeface="Arial"/>
              <a:buNone/>
            </a:pPr>
            <a:r>
              <a:t/>
            </a:r>
            <a:endParaRPr b="0" i="0" sz="3200" u="none" cap="none" strike="noStrike">
              <a:solidFill>
                <a:schemeClr val="dk1"/>
              </a:solidFill>
              <a:latin typeface="Avenir"/>
              <a:ea typeface="Avenir"/>
              <a:cs typeface="Avenir"/>
              <a:sym typeface="Avenir"/>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p:cSld name="Custom Layout">
    <p:bg>
      <p:bgPr>
        <a:solidFill>
          <a:srgbClr val="00A0AB"/>
        </a:solidFill>
      </p:bgPr>
    </p:bg>
    <p:spTree>
      <p:nvGrpSpPr>
        <p:cNvPr id="42" name="Shape 42"/>
        <p:cNvGrpSpPr/>
        <p:nvPr/>
      </p:nvGrpSpPr>
      <p:grpSpPr>
        <a:xfrm>
          <a:off x="0" y="0"/>
          <a:ext cx="0" cy="0"/>
          <a:chOff x="0" y="0"/>
          <a:chExt cx="0" cy="0"/>
        </a:xfrm>
      </p:grpSpPr>
      <p:sp>
        <p:nvSpPr>
          <p:cNvPr id="43" name="Google Shape;43;p8"/>
          <p:cNvSpPr txBox="1"/>
          <p:nvPr>
            <p:ph idx="12" type="sldNum"/>
          </p:nvPr>
        </p:nvSpPr>
        <p:spPr>
          <a:xfrm>
            <a:off x="11479428" y="6415725"/>
            <a:ext cx="41807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
        <p:nvSpPr>
          <p:cNvPr id="44" name="Google Shape;44;p8"/>
          <p:cNvSpPr txBox="1"/>
          <p:nvPr>
            <p:ph idx="1" type="body"/>
          </p:nvPr>
        </p:nvSpPr>
        <p:spPr>
          <a:xfrm>
            <a:off x="5109482" y="1306514"/>
            <a:ext cx="6254750" cy="4340225"/>
          </a:xfrm>
          <a:prstGeom prst="rect">
            <a:avLst/>
          </a:prstGeom>
          <a:noFill/>
          <a:ln>
            <a:noFill/>
          </a:ln>
        </p:spPr>
        <p:txBody>
          <a:bodyPr anchorCtr="0" anchor="t" bIns="45700" lIns="91425" spcFirstLastPara="1" rIns="91425" wrap="square" tIns="45700">
            <a:normAutofit/>
          </a:bodyPr>
          <a:lstStyle>
            <a:lvl1pPr indent="-361950" lvl="0" marL="457200" algn="l">
              <a:lnSpc>
                <a:spcPct val="90000"/>
              </a:lnSpc>
              <a:spcBef>
                <a:spcPts val="1000"/>
              </a:spcBef>
              <a:spcAft>
                <a:spcPts val="0"/>
              </a:spcAft>
              <a:buClr>
                <a:srgbClr val="92D050"/>
              </a:buClr>
              <a:buSzPts val="2100"/>
              <a:buChar char="o"/>
              <a:defRPr sz="2800">
                <a:solidFill>
                  <a:schemeClr val="lt1"/>
                </a:solidFill>
              </a:defRPr>
            </a:lvl1pPr>
            <a:lvl2pPr indent="-342900" lvl="1" marL="914400" algn="l">
              <a:lnSpc>
                <a:spcPct val="90000"/>
              </a:lnSpc>
              <a:spcBef>
                <a:spcPts val="500"/>
              </a:spcBef>
              <a:spcAft>
                <a:spcPts val="0"/>
              </a:spcAft>
              <a:buClr>
                <a:srgbClr val="92D050"/>
              </a:buClr>
              <a:buSzPts val="1800"/>
              <a:buChar char="o"/>
              <a:defRPr sz="2400">
                <a:solidFill>
                  <a:schemeClr val="lt1"/>
                </a:solidFill>
              </a:defRPr>
            </a:lvl2pPr>
            <a:lvl3pPr indent="-323850" lvl="2" marL="1371600" algn="l">
              <a:lnSpc>
                <a:spcPct val="90000"/>
              </a:lnSpc>
              <a:spcBef>
                <a:spcPts val="500"/>
              </a:spcBef>
              <a:spcAft>
                <a:spcPts val="0"/>
              </a:spcAft>
              <a:buClr>
                <a:srgbClr val="92D050"/>
              </a:buClr>
              <a:buSzPts val="1500"/>
              <a:buChar char="o"/>
              <a:defRPr sz="2000">
                <a:solidFill>
                  <a:schemeClr val="lt1"/>
                </a:solidFill>
              </a:defRPr>
            </a:lvl3pPr>
            <a:lvl4pPr indent="-314325" lvl="3" marL="1828800" algn="l">
              <a:lnSpc>
                <a:spcPct val="90000"/>
              </a:lnSpc>
              <a:spcBef>
                <a:spcPts val="500"/>
              </a:spcBef>
              <a:spcAft>
                <a:spcPts val="0"/>
              </a:spcAft>
              <a:buClr>
                <a:srgbClr val="92D050"/>
              </a:buClr>
              <a:buSzPts val="1350"/>
              <a:buChar char="o"/>
              <a:defRPr sz="1800">
                <a:solidFill>
                  <a:schemeClr val="lt1"/>
                </a:solidFill>
              </a:defRPr>
            </a:lvl4pPr>
            <a:lvl5pPr indent="-314325" lvl="4" marL="2286000" algn="l">
              <a:lnSpc>
                <a:spcPct val="90000"/>
              </a:lnSpc>
              <a:spcBef>
                <a:spcPts val="500"/>
              </a:spcBef>
              <a:spcAft>
                <a:spcPts val="0"/>
              </a:spcAft>
              <a:buClr>
                <a:srgbClr val="92D050"/>
              </a:buClr>
              <a:buSzPts val="1350"/>
              <a:buChar char="o"/>
              <a:defRPr sz="1800">
                <a:solidFill>
                  <a:schemeClr val="lt1"/>
                </a:solidFill>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5" name="Google Shape;45;p8"/>
          <p:cNvSpPr/>
          <p:nvPr/>
        </p:nvSpPr>
        <p:spPr>
          <a:xfrm>
            <a:off x="-3194463" y="-151411"/>
            <a:ext cx="7160821" cy="7160821"/>
          </a:xfrm>
          <a:prstGeom prst="ellipse">
            <a:avLst/>
          </a:prstGeom>
          <a:solidFill>
            <a:schemeClr val="lt1"/>
          </a:solidFill>
          <a:ln cap="flat" cmpd="sng" w="12700">
            <a:solidFill>
              <a:srgbClr val="92D05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46" name="Google Shape;46;p8"/>
          <p:cNvSpPr txBox="1"/>
          <p:nvPr>
            <p:ph idx="2" type="body"/>
          </p:nvPr>
        </p:nvSpPr>
        <p:spPr>
          <a:xfrm>
            <a:off x="668338" y="2075996"/>
            <a:ext cx="2554287" cy="3482975"/>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SzPts val="3000"/>
              <a:buNone/>
              <a:defRPr sz="4000"/>
            </a:lvl1pPr>
            <a:lvl2pPr indent="-314325" lvl="1" marL="914400" algn="l">
              <a:lnSpc>
                <a:spcPct val="90000"/>
              </a:lnSpc>
              <a:spcBef>
                <a:spcPts val="500"/>
              </a:spcBef>
              <a:spcAft>
                <a:spcPts val="0"/>
              </a:spcAft>
              <a:buSzPts val="1350"/>
              <a:buChar char="o"/>
              <a:defRPr/>
            </a:lvl2pPr>
            <a:lvl3pPr indent="-314325" lvl="2" marL="1371600" algn="l">
              <a:lnSpc>
                <a:spcPct val="90000"/>
              </a:lnSpc>
              <a:spcBef>
                <a:spcPts val="500"/>
              </a:spcBef>
              <a:spcAft>
                <a:spcPts val="0"/>
              </a:spcAft>
              <a:buSzPts val="1350"/>
              <a:buChar char="o"/>
              <a:defRPr/>
            </a:lvl3pPr>
            <a:lvl4pPr indent="-314325" lvl="3" marL="1828800" algn="l">
              <a:lnSpc>
                <a:spcPct val="90000"/>
              </a:lnSpc>
              <a:spcBef>
                <a:spcPts val="500"/>
              </a:spcBef>
              <a:spcAft>
                <a:spcPts val="0"/>
              </a:spcAft>
              <a:buSzPts val="1350"/>
              <a:buChar char="o"/>
              <a:defRPr/>
            </a:lvl4pPr>
            <a:lvl5pPr indent="-314325" lvl="4" marL="2286000" algn="l">
              <a:lnSpc>
                <a:spcPct val="90000"/>
              </a:lnSpc>
              <a:spcBef>
                <a:spcPts val="500"/>
              </a:spcBef>
              <a:spcAft>
                <a:spcPts val="0"/>
              </a:spcAft>
              <a:buSzPts val="1350"/>
              <a:buChar char="o"/>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extLst>
    <p:ext uri="{DCECCB84-F9BA-43D5-87BE-67443E8EF086}">
      <p15:sldGuideLst>
        <p15:guide id="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47" name="Shape 47"/>
        <p:cNvGrpSpPr/>
        <p:nvPr/>
      </p:nvGrpSpPr>
      <p:grpSpPr>
        <a:xfrm>
          <a:off x="0" y="0"/>
          <a:ext cx="0" cy="0"/>
          <a:chOff x="0" y="0"/>
          <a:chExt cx="0" cy="0"/>
        </a:xfrm>
      </p:grpSpPr>
      <p:sp>
        <p:nvSpPr>
          <p:cNvPr id="48" name="Google Shape;48;geaa10bd0d9_0_176"/>
          <p:cNvSpPr txBox="1"/>
          <p:nvPr>
            <p:ph type="title"/>
          </p:nvPr>
        </p:nvSpPr>
        <p:spPr>
          <a:xfrm>
            <a:off x="415600" y="593367"/>
            <a:ext cx="11360700" cy="7635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SzPts val="4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9" name="Google Shape;49;geaa10bd0d9_0_176"/>
          <p:cNvSpPr txBox="1"/>
          <p:nvPr>
            <p:ph idx="1" type="body"/>
          </p:nvPr>
        </p:nvSpPr>
        <p:spPr>
          <a:xfrm>
            <a:off x="415600" y="1536633"/>
            <a:ext cx="11360700" cy="4555200"/>
          </a:xfrm>
          <a:prstGeom prst="rect">
            <a:avLst/>
          </a:prstGeom>
          <a:noFill/>
          <a:ln>
            <a:noFill/>
          </a:ln>
        </p:spPr>
        <p:txBody>
          <a:bodyPr anchorCtr="0" anchor="t" bIns="45700" lIns="91425" spcFirstLastPara="1" rIns="91425" wrap="square" tIns="45700">
            <a:normAutofit/>
          </a:bodyPr>
          <a:lstStyle>
            <a:lvl1pPr indent="-361950" lvl="0" marL="457200" algn="l">
              <a:lnSpc>
                <a:spcPct val="90000"/>
              </a:lnSpc>
              <a:spcBef>
                <a:spcPts val="1000"/>
              </a:spcBef>
              <a:spcAft>
                <a:spcPts val="0"/>
              </a:spcAft>
              <a:buSzPts val="2100"/>
              <a:buChar char="o"/>
              <a:defRPr/>
            </a:lvl1pPr>
            <a:lvl2pPr indent="-342900" lvl="1" marL="914400" algn="l">
              <a:lnSpc>
                <a:spcPct val="90000"/>
              </a:lnSpc>
              <a:spcBef>
                <a:spcPts val="500"/>
              </a:spcBef>
              <a:spcAft>
                <a:spcPts val="0"/>
              </a:spcAft>
              <a:buSzPts val="1800"/>
              <a:buChar char="o"/>
              <a:defRPr/>
            </a:lvl2pPr>
            <a:lvl3pPr indent="-323850" lvl="2" marL="1371600" algn="l">
              <a:lnSpc>
                <a:spcPct val="90000"/>
              </a:lnSpc>
              <a:spcBef>
                <a:spcPts val="500"/>
              </a:spcBef>
              <a:spcAft>
                <a:spcPts val="0"/>
              </a:spcAft>
              <a:buSzPts val="1500"/>
              <a:buChar char="o"/>
              <a:defRPr/>
            </a:lvl3pPr>
            <a:lvl4pPr indent="-314325" lvl="3" marL="1828800" algn="l">
              <a:lnSpc>
                <a:spcPct val="90000"/>
              </a:lnSpc>
              <a:spcBef>
                <a:spcPts val="500"/>
              </a:spcBef>
              <a:spcAft>
                <a:spcPts val="0"/>
              </a:spcAft>
              <a:buSzPts val="1350"/>
              <a:buChar char="o"/>
              <a:defRPr/>
            </a:lvl4pPr>
            <a:lvl5pPr indent="-314325" lvl="4" marL="2286000" algn="l">
              <a:lnSpc>
                <a:spcPct val="90000"/>
              </a:lnSpc>
              <a:spcBef>
                <a:spcPts val="500"/>
              </a:spcBef>
              <a:spcAft>
                <a:spcPts val="0"/>
              </a:spcAft>
              <a:buSzPts val="1350"/>
              <a:buChar char="o"/>
              <a:defRPr/>
            </a:lvl5pPr>
            <a:lvl6pPr indent="-342900" lvl="5" marL="2743200" algn="l">
              <a:lnSpc>
                <a:spcPct val="90000"/>
              </a:lnSpc>
              <a:spcBef>
                <a:spcPts val="500"/>
              </a:spcBef>
              <a:spcAft>
                <a:spcPts val="0"/>
              </a:spcAft>
              <a:buSzPts val="1800"/>
              <a:buChar char="•"/>
              <a:defRPr/>
            </a:lvl6pPr>
            <a:lvl7pPr indent="-342900" lvl="6" marL="3200400" algn="l">
              <a:lnSpc>
                <a:spcPct val="90000"/>
              </a:lnSpc>
              <a:spcBef>
                <a:spcPts val="500"/>
              </a:spcBef>
              <a:spcAft>
                <a:spcPts val="0"/>
              </a:spcAft>
              <a:buSzPts val="1800"/>
              <a:buChar char="•"/>
              <a:defRPr/>
            </a:lvl7pPr>
            <a:lvl8pPr indent="-342900" lvl="7" marL="3657600" algn="l">
              <a:lnSpc>
                <a:spcPct val="90000"/>
              </a:lnSpc>
              <a:spcBef>
                <a:spcPts val="500"/>
              </a:spcBef>
              <a:spcAft>
                <a:spcPts val="0"/>
              </a:spcAft>
              <a:buSzPts val="1800"/>
              <a:buChar char="•"/>
              <a:defRPr/>
            </a:lvl8pPr>
            <a:lvl9pPr indent="-342900" lvl="8" marL="4114800" algn="l">
              <a:lnSpc>
                <a:spcPct val="90000"/>
              </a:lnSpc>
              <a:spcBef>
                <a:spcPts val="500"/>
              </a:spcBef>
              <a:spcAft>
                <a:spcPts val="0"/>
              </a:spcAft>
              <a:buSzPts val="1800"/>
              <a:buChar char="•"/>
              <a:defRPr/>
            </a:lvl9pPr>
          </a:lstStyle>
          <a:p/>
        </p:txBody>
      </p:sp>
      <p:sp>
        <p:nvSpPr>
          <p:cNvPr id="50" name="Google Shape;50;geaa10bd0d9_0_176"/>
          <p:cNvSpPr txBox="1"/>
          <p:nvPr>
            <p:ph idx="12" type="sldNum"/>
          </p:nvPr>
        </p:nvSpPr>
        <p:spPr>
          <a:xfrm>
            <a:off x="11296610" y="6217622"/>
            <a:ext cx="731700" cy="5247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51" name="Shape 51"/>
        <p:cNvGrpSpPr/>
        <p:nvPr/>
      </p:nvGrpSpPr>
      <p:grpSpPr>
        <a:xfrm>
          <a:off x="0" y="0"/>
          <a:ext cx="0" cy="0"/>
          <a:chOff x="0" y="0"/>
          <a:chExt cx="0" cy="0"/>
        </a:xfrm>
      </p:grpSpPr>
      <p:sp>
        <p:nvSpPr>
          <p:cNvPr id="52" name="Google Shape;52;p5"/>
          <p:cNvSpPr txBox="1"/>
          <p:nvPr>
            <p:ph type="title"/>
          </p:nvPr>
        </p:nvSpPr>
        <p:spPr>
          <a:xfrm>
            <a:off x="2508422" y="1709738"/>
            <a:ext cx="8839028"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rgbClr val="00A0AB"/>
              </a:buClr>
              <a:buSzPts val="6000"/>
              <a:buFont typeface="Calibri"/>
              <a:buNone/>
              <a:defRPr sz="6000">
                <a:solidFill>
                  <a:srgbClr val="00A0AB"/>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3" name="Google Shape;53;p5"/>
          <p:cNvSpPr txBox="1"/>
          <p:nvPr>
            <p:ph idx="1" type="body"/>
          </p:nvPr>
        </p:nvSpPr>
        <p:spPr>
          <a:xfrm>
            <a:off x="2496064" y="4589463"/>
            <a:ext cx="8851385"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SzPts val="1800"/>
              <a:buNone/>
              <a:defRPr sz="2400">
                <a:solidFill>
                  <a:schemeClr val="dk1"/>
                </a:solidFill>
              </a:defRPr>
            </a:lvl1pPr>
            <a:lvl2pPr indent="-228600" lvl="1" marL="914400" algn="l">
              <a:lnSpc>
                <a:spcPct val="90000"/>
              </a:lnSpc>
              <a:spcBef>
                <a:spcPts val="500"/>
              </a:spcBef>
              <a:spcAft>
                <a:spcPts val="0"/>
              </a:spcAft>
              <a:buSzPts val="1500"/>
              <a:buNone/>
              <a:defRPr sz="2000">
                <a:solidFill>
                  <a:srgbClr val="888888"/>
                </a:solidFill>
              </a:defRPr>
            </a:lvl2pPr>
            <a:lvl3pPr indent="-228600" lvl="2" marL="1371600" algn="l">
              <a:lnSpc>
                <a:spcPct val="90000"/>
              </a:lnSpc>
              <a:spcBef>
                <a:spcPts val="500"/>
              </a:spcBef>
              <a:spcAft>
                <a:spcPts val="0"/>
              </a:spcAft>
              <a:buSzPts val="1350"/>
              <a:buNone/>
              <a:defRPr sz="1800">
                <a:solidFill>
                  <a:srgbClr val="888888"/>
                </a:solidFill>
              </a:defRPr>
            </a:lvl3pPr>
            <a:lvl4pPr indent="-228600" lvl="3" marL="1828800" algn="l">
              <a:lnSpc>
                <a:spcPct val="90000"/>
              </a:lnSpc>
              <a:spcBef>
                <a:spcPts val="500"/>
              </a:spcBef>
              <a:spcAft>
                <a:spcPts val="0"/>
              </a:spcAft>
              <a:buSzPts val="1200"/>
              <a:buNone/>
              <a:defRPr sz="1600">
                <a:solidFill>
                  <a:srgbClr val="888888"/>
                </a:solidFill>
              </a:defRPr>
            </a:lvl4pPr>
            <a:lvl5pPr indent="-228600" lvl="4" marL="2286000" algn="l">
              <a:lnSpc>
                <a:spcPct val="90000"/>
              </a:lnSpc>
              <a:spcBef>
                <a:spcPts val="500"/>
              </a:spcBef>
              <a:spcAft>
                <a:spcPts val="0"/>
              </a:spcAft>
              <a:buSzPts val="12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54" name="Google Shape;54;p5"/>
          <p:cNvSpPr txBox="1"/>
          <p:nvPr>
            <p:ph idx="12" type="sldNum"/>
          </p:nvPr>
        </p:nvSpPr>
        <p:spPr>
          <a:xfrm>
            <a:off x="11479428" y="6439475"/>
            <a:ext cx="41807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cxnSp>
        <p:nvCxnSpPr>
          <p:cNvPr id="55" name="Google Shape;55;p5"/>
          <p:cNvCxnSpPr/>
          <p:nvPr/>
        </p:nvCxnSpPr>
        <p:spPr>
          <a:xfrm>
            <a:off x="1447800" y="0"/>
            <a:ext cx="0" cy="6858000"/>
          </a:xfrm>
          <a:prstGeom prst="straightConnector1">
            <a:avLst/>
          </a:prstGeom>
          <a:noFill/>
          <a:ln cap="flat" cmpd="sng" w="9525">
            <a:solidFill>
              <a:srgbClr val="595959"/>
            </a:solidFill>
            <a:prstDash val="solid"/>
            <a:miter lim="800000"/>
            <a:headEnd len="sm" w="sm" type="none"/>
            <a:tailEnd len="sm" w="sm" type="none"/>
          </a:ln>
        </p:spPr>
      </p:cxnSp>
      <p:sp>
        <p:nvSpPr>
          <p:cNvPr id="56" name="Google Shape;56;p5"/>
          <p:cNvSpPr/>
          <p:nvPr/>
        </p:nvSpPr>
        <p:spPr>
          <a:xfrm>
            <a:off x="1330531" y="3349831"/>
            <a:ext cx="234538" cy="234538"/>
          </a:xfrm>
          <a:prstGeom prst="ellipse">
            <a:avLst/>
          </a:prstGeom>
          <a:solidFill>
            <a:srgbClr val="00A0AB"/>
          </a:solidFill>
          <a:ln cap="flat" cmpd="sng" w="1270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200"/>
              <a:buFont typeface="Arial"/>
              <a:buNone/>
            </a:pPr>
            <a:r>
              <a:t/>
            </a:r>
            <a:endParaRPr b="0" i="0" sz="3200" u="none" cap="none" strike="noStrike">
              <a:solidFill>
                <a:schemeClr val="dk1"/>
              </a:solidFill>
              <a:latin typeface="Avenir"/>
              <a:ea typeface="Avenir"/>
              <a:cs typeface="Avenir"/>
              <a:sym typeface="Avenir"/>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7" name="Shape 57"/>
        <p:cNvGrpSpPr/>
        <p:nvPr/>
      </p:nvGrpSpPr>
      <p:grpSpPr>
        <a:xfrm>
          <a:off x="0" y="0"/>
          <a:ext cx="0" cy="0"/>
          <a:chOff x="0" y="0"/>
          <a:chExt cx="0" cy="0"/>
        </a:xfrm>
      </p:grpSpPr>
      <p:sp>
        <p:nvSpPr>
          <p:cNvPr id="58" name="Google Shape;58;p11"/>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rgbClr val="00A0AB"/>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9" name="Google Shape;59;p11"/>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381000" lvl="0" marL="457200" algn="l">
              <a:lnSpc>
                <a:spcPct val="90000"/>
              </a:lnSpc>
              <a:spcBef>
                <a:spcPts val="1000"/>
              </a:spcBef>
              <a:spcAft>
                <a:spcPts val="0"/>
              </a:spcAft>
              <a:buSzPts val="2400"/>
              <a:buChar char="o"/>
              <a:defRPr sz="3200"/>
            </a:lvl1pPr>
            <a:lvl2pPr indent="-361950" lvl="1" marL="914400" algn="l">
              <a:lnSpc>
                <a:spcPct val="90000"/>
              </a:lnSpc>
              <a:spcBef>
                <a:spcPts val="500"/>
              </a:spcBef>
              <a:spcAft>
                <a:spcPts val="0"/>
              </a:spcAft>
              <a:buSzPts val="2100"/>
              <a:buChar char="o"/>
              <a:defRPr sz="2800"/>
            </a:lvl2pPr>
            <a:lvl3pPr indent="-342900" lvl="2" marL="1371600" algn="l">
              <a:lnSpc>
                <a:spcPct val="90000"/>
              </a:lnSpc>
              <a:spcBef>
                <a:spcPts val="500"/>
              </a:spcBef>
              <a:spcAft>
                <a:spcPts val="0"/>
              </a:spcAft>
              <a:buSzPts val="1800"/>
              <a:buChar char="o"/>
              <a:defRPr sz="2400"/>
            </a:lvl3pPr>
            <a:lvl4pPr indent="-323850" lvl="3" marL="1828800" algn="l">
              <a:lnSpc>
                <a:spcPct val="90000"/>
              </a:lnSpc>
              <a:spcBef>
                <a:spcPts val="500"/>
              </a:spcBef>
              <a:spcAft>
                <a:spcPts val="0"/>
              </a:spcAft>
              <a:buSzPts val="1500"/>
              <a:buChar char="o"/>
              <a:defRPr sz="2000"/>
            </a:lvl4pPr>
            <a:lvl5pPr indent="-323850" lvl="4" marL="2286000" algn="l">
              <a:lnSpc>
                <a:spcPct val="90000"/>
              </a:lnSpc>
              <a:spcBef>
                <a:spcPts val="500"/>
              </a:spcBef>
              <a:spcAft>
                <a:spcPts val="0"/>
              </a:spcAft>
              <a:buSzPts val="1500"/>
              <a:buChar char="o"/>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60" name="Google Shape;60;p11"/>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SzPts val="1200"/>
              <a:buNone/>
              <a:defRPr sz="1600"/>
            </a:lvl1pPr>
            <a:lvl2pPr indent="-228600" lvl="1" marL="914400" algn="l">
              <a:lnSpc>
                <a:spcPct val="90000"/>
              </a:lnSpc>
              <a:spcBef>
                <a:spcPts val="500"/>
              </a:spcBef>
              <a:spcAft>
                <a:spcPts val="0"/>
              </a:spcAft>
              <a:buSzPts val="1050"/>
              <a:buNone/>
              <a:defRPr sz="1400"/>
            </a:lvl2pPr>
            <a:lvl3pPr indent="-228600" lvl="2" marL="1371600" algn="l">
              <a:lnSpc>
                <a:spcPct val="90000"/>
              </a:lnSpc>
              <a:spcBef>
                <a:spcPts val="500"/>
              </a:spcBef>
              <a:spcAft>
                <a:spcPts val="0"/>
              </a:spcAft>
              <a:buSzPts val="900"/>
              <a:buNone/>
              <a:defRPr sz="1200"/>
            </a:lvl3pPr>
            <a:lvl4pPr indent="-228600" lvl="3" marL="1828800" algn="l">
              <a:lnSpc>
                <a:spcPct val="90000"/>
              </a:lnSpc>
              <a:spcBef>
                <a:spcPts val="500"/>
              </a:spcBef>
              <a:spcAft>
                <a:spcPts val="0"/>
              </a:spcAft>
              <a:buSzPts val="750"/>
              <a:buNone/>
              <a:defRPr sz="1000"/>
            </a:lvl4pPr>
            <a:lvl5pPr indent="-228600" lvl="4" marL="2286000" algn="l">
              <a:lnSpc>
                <a:spcPct val="90000"/>
              </a:lnSpc>
              <a:spcBef>
                <a:spcPts val="500"/>
              </a:spcBef>
              <a:spcAft>
                <a:spcPts val="0"/>
              </a:spcAft>
              <a:buSzPts val="75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1" name="Google Shape;61;p11"/>
          <p:cNvSpPr txBox="1"/>
          <p:nvPr>
            <p:ph idx="12" type="sldNum"/>
          </p:nvPr>
        </p:nvSpPr>
        <p:spPr>
          <a:xfrm>
            <a:off x="11479428" y="6439475"/>
            <a:ext cx="41807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2" name="Shape 62"/>
        <p:cNvGrpSpPr/>
        <p:nvPr/>
      </p:nvGrpSpPr>
      <p:grpSpPr>
        <a:xfrm>
          <a:off x="0" y="0"/>
          <a:ext cx="0" cy="0"/>
          <a:chOff x="0" y="0"/>
          <a:chExt cx="0" cy="0"/>
        </a:xfrm>
      </p:grpSpPr>
      <p:sp>
        <p:nvSpPr>
          <p:cNvPr id="63" name="Google Shape;63;p12"/>
          <p:cNvSpPr txBox="1"/>
          <p:nvPr>
            <p:ph type="title"/>
          </p:nvPr>
        </p:nvSpPr>
        <p:spPr>
          <a:xfrm>
            <a:off x="1449388" y="471715"/>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rgbClr val="00A0AB"/>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4" name="Google Shape;64;p12"/>
          <p:cNvSpPr/>
          <p:nvPr>
            <p:ph idx="2" type="pic"/>
          </p:nvPr>
        </p:nvSpPr>
        <p:spPr>
          <a:xfrm>
            <a:off x="6299200" y="580571"/>
            <a:ext cx="5056188" cy="5280479"/>
          </a:xfrm>
          <a:prstGeom prst="rect">
            <a:avLst/>
          </a:prstGeom>
          <a:noFill/>
          <a:ln>
            <a:noFill/>
          </a:ln>
        </p:spPr>
      </p:sp>
      <p:sp>
        <p:nvSpPr>
          <p:cNvPr id="65" name="Google Shape;65;p12"/>
          <p:cNvSpPr txBox="1"/>
          <p:nvPr>
            <p:ph idx="1" type="body"/>
          </p:nvPr>
        </p:nvSpPr>
        <p:spPr>
          <a:xfrm>
            <a:off x="1449388" y="2115457"/>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SzPts val="1200"/>
              <a:buNone/>
              <a:defRPr sz="1600"/>
            </a:lvl1pPr>
            <a:lvl2pPr indent="-228600" lvl="1" marL="914400" algn="l">
              <a:lnSpc>
                <a:spcPct val="90000"/>
              </a:lnSpc>
              <a:spcBef>
                <a:spcPts val="500"/>
              </a:spcBef>
              <a:spcAft>
                <a:spcPts val="0"/>
              </a:spcAft>
              <a:buSzPts val="1050"/>
              <a:buNone/>
              <a:defRPr sz="1400"/>
            </a:lvl2pPr>
            <a:lvl3pPr indent="-228600" lvl="2" marL="1371600" algn="l">
              <a:lnSpc>
                <a:spcPct val="90000"/>
              </a:lnSpc>
              <a:spcBef>
                <a:spcPts val="500"/>
              </a:spcBef>
              <a:spcAft>
                <a:spcPts val="0"/>
              </a:spcAft>
              <a:buSzPts val="900"/>
              <a:buNone/>
              <a:defRPr sz="1200"/>
            </a:lvl3pPr>
            <a:lvl4pPr indent="-228600" lvl="3" marL="1828800" algn="l">
              <a:lnSpc>
                <a:spcPct val="90000"/>
              </a:lnSpc>
              <a:spcBef>
                <a:spcPts val="500"/>
              </a:spcBef>
              <a:spcAft>
                <a:spcPts val="0"/>
              </a:spcAft>
              <a:buSzPts val="750"/>
              <a:buNone/>
              <a:defRPr sz="1000"/>
            </a:lvl4pPr>
            <a:lvl5pPr indent="-228600" lvl="4" marL="2286000" algn="l">
              <a:lnSpc>
                <a:spcPct val="90000"/>
              </a:lnSpc>
              <a:spcBef>
                <a:spcPts val="500"/>
              </a:spcBef>
              <a:spcAft>
                <a:spcPts val="0"/>
              </a:spcAft>
              <a:buSzPts val="75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6" name="Google Shape;66;p12"/>
          <p:cNvSpPr txBox="1"/>
          <p:nvPr>
            <p:ph idx="12" type="sldNum"/>
          </p:nvPr>
        </p:nvSpPr>
        <p:spPr>
          <a:xfrm>
            <a:off x="11479428" y="6439475"/>
            <a:ext cx="41807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72" name="Shape 72"/>
        <p:cNvGrpSpPr/>
        <p:nvPr/>
      </p:nvGrpSpPr>
      <p:grpSpPr>
        <a:xfrm>
          <a:off x="0" y="0"/>
          <a:ext cx="0" cy="0"/>
          <a:chOff x="0" y="0"/>
          <a:chExt cx="0" cy="0"/>
        </a:xfrm>
      </p:grpSpPr>
      <p:sp>
        <p:nvSpPr>
          <p:cNvPr id="73" name="Google Shape;73;g25a36a6246e_0_126"/>
          <p:cNvSpPr txBox="1"/>
          <p:nvPr>
            <p:ph type="title"/>
          </p:nvPr>
        </p:nvSpPr>
        <p:spPr>
          <a:xfrm>
            <a:off x="838200" y="500062"/>
            <a:ext cx="10515600" cy="13257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rgbClr val="00A0AB"/>
              </a:buClr>
              <a:buSzPts val="4400"/>
              <a:buFont typeface="Calibri"/>
              <a:buNone/>
              <a:defRPr>
                <a:solidFill>
                  <a:srgbClr val="00A0AB"/>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4" name="Google Shape;74;g25a36a6246e_0_126"/>
          <p:cNvSpPr txBox="1"/>
          <p:nvPr>
            <p:ph idx="1" type="body"/>
          </p:nvPr>
        </p:nvSpPr>
        <p:spPr>
          <a:xfrm>
            <a:off x="838200" y="1825625"/>
            <a:ext cx="10515600" cy="4351200"/>
          </a:xfrm>
          <a:prstGeom prst="rect">
            <a:avLst/>
          </a:prstGeom>
          <a:noFill/>
          <a:ln>
            <a:noFill/>
          </a:ln>
        </p:spPr>
        <p:txBody>
          <a:bodyPr anchorCtr="0" anchor="t" bIns="45700" lIns="91425" spcFirstLastPara="1" rIns="91425" wrap="square" tIns="45700">
            <a:normAutofit/>
          </a:bodyPr>
          <a:lstStyle>
            <a:lvl1pPr indent="-361950" lvl="0" marL="457200" algn="l">
              <a:lnSpc>
                <a:spcPct val="90000"/>
              </a:lnSpc>
              <a:spcBef>
                <a:spcPts val="1000"/>
              </a:spcBef>
              <a:spcAft>
                <a:spcPts val="0"/>
              </a:spcAft>
              <a:buClr>
                <a:srgbClr val="00A0AB"/>
              </a:buClr>
              <a:buSzPts val="2100"/>
              <a:buFont typeface="Courier New"/>
              <a:buChar char="o"/>
              <a:defRPr/>
            </a:lvl1pPr>
            <a:lvl2pPr indent="-342900" lvl="1" marL="914400" algn="l">
              <a:lnSpc>
                <a:spcPct val="90000"/>
              </a:lnSpc>
              <a:spcBef>
                <a:spcPts val="500"/>
              </a:spcBef>
              <a:spcAft>
                <a:spcPts val="0"/>
              </a:spcAft>
              <a:buClr>
                <a:srgbClr val="00A0AB"/>
              </a:buClr>
              <a:buSzPts val="1800"/>
              <a:buFont typeface="Courier New"/>
              <a:buChar char="o"/>
              <a:defRPr/>
            </a:lvl2pPr>
            <a:lvl3pPr indent="-323850" lvl="2" marL="1371600" algn="l">
              <a:lnSpc>
                <a:spcPct val="90000"/>
              </a:lnSpc>
              <a:spcBef>
                <a:spcPts val="500"/>
              </a:spcBef>
              <a:spcAft>
                <a:spcPts val="0"/>
              </a:spcAft>
              <a:buClr>
                <a:srgbClr val="00A0AB"/>
              </a:buClr>
              <a:buSzPts val="1500"/>
              <a:buFont typeface="Courier New"/>
              <a:buChar char="o"/>
              <a:defRPr/>
            </a:lvl3pPr>
            <a:lvl4pPr indent="-314325" lvl="3" marL="1828800" algn="l">
              <a:lnSpc>
                <a:spcPct val="90000"/>
              </a:lnSpc>
              <a:spcBef>
                <a:spcPts val="500"/>
              </a:spcBef>
              <a:spcAft>
                <a:spcPts val="0"/>
              </a:spcAft>
              <a:buClr>
                <a:srgbClr val="00A0AB"/>
              </a:buClr>
              <a:buSzPts val="1350"/>
              <a:buFont typeface="Courier New"/>
              <a:buChar char="o"/>
              <a:defRPr/>
            </a:lvl4pPr>
            <a:lvl5pPr indent="-314325" lvl="4" marL="2286000" algn="l">
              <a:lnSpc>
                <a:spcPct val="90000"/>
              </a:lnSpc>
              <a:spcBef>
                <a:spcPts val="500"/>
              </a:spcBef>
              <a:spcAft>
                <a:spcPts val="0"/>
              </a:spcAft>
              <a:buClr>
                <a:srgbClr val="00A0AB"/>
              </a:buClr>
              <a:buSzPts val="1350"/>
              <a:buFont typeface="Courier New"/>
              <a:buChar char="o"/>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5" name="Google Shape;75;g25a36a6246e_0_126"/>
          <p:cNvSpPr txBox="1"/>
          <p:nvPr>
            <p:ph idx="12" type="sldNum"/>
          </p:nvPr>
        </p:nvSpPr>
        <p:spPr>
          <a:xfrm>
            <a:off x="11479428" y="6439475"/>
            <a:ext cx="418200" cy="3651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76" name="Shape 76"/>
        <p:cNvGrpSpPr/>
        <p:nvPr/>
      </p:nvGrpSpPr>
      <p:grpSpPr>
        <a:xfrm>
          <a:off x="0" y="0"/>
          <a:ext cx="0" cy="0"/>
          <a:chOff x="0" y="0"/>
          <a:chExt cx="0" cy="0"/>
        </a:xfrm>
      </p:grpSpPr>
      <p:sp>
        <p:nvSpPr>
          <p:cNvPr id="77" name="Google Shape;77;g25a36a6246e_0_120"/>
          <p:cNvSpPr txBox="1"/>
          <p:nvPr>
            <p:ph type="ctrTitle"/>
          </p:nvPr>
        </p:nvSpPr>
        <p:spPr>
          <a:xfrm>
            <a:off x="2174788" y="1493067"/>
            <a:ext cx="8493300" cy="23877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rgbClr val="00A0AB"/>
              </a:buClr>
              <a:buSzPts val="6000"/>
              <a:buFont typeface="Calibri"/>
              <a:buNone/>
              <a:defRPr sz="6000">
                <a:solidFill>
                  <a:srgbClr val="00A0AB"/>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8" name="Google Shape;78;g25a36a6246e_0_120"/>
          <p:cNvSpPr txBox="1"/>
          <p:nvPr>
            <p:ph idx="1" type="subTitle"/>
          </p:nvPr>
        </p:nvSpPr>
        <p:spPr>
          <a:xfrm>
            <a:off x="2150076" y="3972742"/>
            <a:ext cx="8517900" cy="1655700"/>
          </a:xfrm>
          <a:prstGeom prst="rect">
            <a:avLst/>
          </a:prstGeom>
          <a:noFill/>
          <a:ln>
            <a:noFill/>
          </a:ln>
        </p:spPr>
        <p:txBody>
          <a:bodyPr anchorCtr="0" anchor="t" bIns="45700" lIns="91425" spcFirstLastPara="1" rIns="91425" wrap="square" tIns="45700">
            <a:normAutofit/>
          </a:bodyPr>
          <a:lstStyle>
            <a:lvl1pPr lvl="0" algn="l">
              <a:lnSpc>
                <a:spcPct val="90000"/>
              </a:lnSpc>
              <a:spcBef>
                <a:spcPts val="1000"/>
              </a:spcBef>
              <a:spcAft>
                <a:spcPts val="0"/>
              </a:spcAft>
              <a:buSzPts val="1800"/>
              <a:buNone/>
              <a:defRPr sz="2400"/>
            </a:lvl1pPr>
            <a:lvl2pPr lvl="1" algn="ctr">
              <a:lnSpc>
                <a:spcPct val="90000"/>
              </a:lnSpc>
              <a:spcBef>
                <a:spcPts val="500"/>
              </a:spcBef>
              <a:spcAft>
                <a:spcPts val="0"/>
              </a:spcAft>
              <a:buSzPts val="1500"/>
              <a:buNone/>
              <a:defRPr sz="2000"/>
            </a:lvl2pPr>
            <a:lvl3pPr lvl="2" algn="ctr">
              <a:lnSpc>
                <a:spcPct val="90000"/>
              </a:lnSpc>
              <a:spcBef>
                <a:spcPts val="500"/>
              </a:spcBef>
              <a:spcAft>
                <a:spcPts val="0"/>
              </a:spcAft>
              <a:buSzPts val="1350"/>
              <a:buNone/>
              <a:defRPr sz="1800"/>
            </a:lvl3pPr>
            <a:lvl4pPr lvl="3" algn="ctr">
              <a:lnSpc>
                <a:spcPct val="90000"/>
              </a:lnSpc>
              <a:spcBef>
                <a:spcPts val="500"/>
              </a:spcBef>
              <a:spcAft>
                <a:spcPts val="0"/>
              </a:spcAft>
              <a:buSzPts val="1200"/>
              <a:buNone/>
              <a:defRPr sz="1600"/>
            </a:lvl4pPr>
            <a:lvl5pPr lvl="4" algn="ctr">
              <a:lnSpc>
                <a:spcPct val="90000"/>
              </a:lnSpc>
              <a:spcBef>
                <a:spcPts val="500"/>
              </a:spcBef>
              <a:spcAft>
                <a:spcPts val="0"/>
              </a:spcAft>
              <a:buSzPts val="12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79" name="Google Shape;79;g25a36a6246e_0_120"/>
          <p:cNvSpPr txBox="1"/>
          <p:nvPr>
            <p:ph idx="12" type="sldNum"/>
          </p:nvPr>
        </p:nvSpPr>
        <p:spPr>
          <a:xfrm>
            <a:off x="11479428" y="6463227"/>
            <a:ext cx="418200" cy="3651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cxnSp>
        <p:nvCxnSpPr>
          <p:cNvPr id="80" name="Google Shape;80;g25a36a6246e_0_120"/>
          <p:cNvCxnSpPr/>
          <p:nvPr/>
        </p:nvCxnSpPr>
        <p:spPr>
          <a:xfrm>
            <a:off x="1458097" y="2582558"/>
            <a:ext cx="0" cy="4411500"/>
          </a:xfrm>
          <a:prstGeom prst="straightConnector1">
            <a:avLst/>
          </a:prstGeom>
          <a:noFill/>
          <a:ln cap="flat" cmpd="sng" w="9525">
            <a:solidFill>
              <a:srgbClr val="757070"/>
            </a:solidFill>
            <a:prstDash val="solid"/>
            <a:miter lim="800000"/>
            <a:headEnd len="sm" w="sm" type="none"/>
            <a:tailEnd len="sm" w="sm" type="none"/>
          </a:ln>
        </p:spPr>
      </p:cxnSp>
      <p:sp>
        <p:nvSpPr>
          <p:cNvPr id="81" name="Google Shape;81;g25a36a6246e_0_120"/>
          <p:cNvSpPr/>
          <p:nvPr/>
        </p:nvSpPr>
        <p:spPr>
          <a:xfrm>
            <a:off x="1334530" y="2372494"/>
            <a:ext cx="259500" cy="259500"/>
          </a:xfrm>
          <a:prstGeom prst="ellipse">
            <a:avLst/>
          </a:prstGeom>
          <a:solidFill>
            <a:srgbClr val="00A0AB"/>
          </a:solidFill>
          <a:ln cap="flat" cmpd="sng" w="28575">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82" name="Shape 82"/>
        <p:cNvGrpSpPr/>
        <p:nvPr/>
      </p:nvGrpSpPr>
      <p:grpSpPr>
        <a:xfrm>
          <a:off x="0" y="0"/>
          <a:ext cx="0" cy="0"/>
          <a:chOff x="0" y="0"/>
          <a:chExt cx="0" cy="0"/>
        </a:xfrm>
      </p:grpSpPr>
      <p:sp>
        <p:nvSpPr>
          <p:cNvPr id="83" name="Google Shape;83;g25a36a6246e_0_130"/>
          <p:cNvSpPr txBox="1"/>
          <p:nvPr>
            <p:ph idx="12" type="sldNum"/>
          </p:nvPr>
        </p:nvSpPr>
        <p:spPr>
          <a:xfrm>
            <a:off x="11479428" y="6439475"/>
            <a:ext cx="418200" cy="3651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p:cSld name="Comparison">
    <p:spTree>
      <p:nvGrpSpPr>
        <p:cNvPr id="84" name="Shape 84"/>
        <p:cNvGrpSpPr/>
        <p:nvPr/>
      </p:nvGrpSpPr>
      <p:grpSpPr>
        <a:xfrm>
          <a:off x="0" y="0"/>
          <a:ext cx="0" cy="0"/>
          <a:chOff x="0" y="0"/>
          <a:chExt cx="0" cy="0"/>
        </a:xfrm>
      </p:grpSpPr>
      <p:sp>
        <p:nvSpPr>
          <p:cNvPr id="85" name="Google Shape;85;g25a36a6246e_0_132"/>
          <p:cNvSpPr txBox="1"/>
          <p:nvPr>
            <p:ph idx="1" type="body"/>
          </p:nvPr>
        </p:nvSpPr>
        <p:spPr>
          <a:xfrm>
            <a:off x="5245266" y="1546753"/>
            <a:ext cx="6080100" cy="4274400"/>
          </a:xfrm>
          <a:prstGeom prst="rect">
            <a:avLst/>
          </a:prstGeom>
          <a:noFill/>
          <a:ln>
            <a:noFill/>
          </a:ln>
        </p:spPr>
        <p:txBody>
          <a:bodyPr anchorCtr="0" anchor="t" bIns="45700" lIns="91425" spcFirstLastPara="1" rIns="91425" wrap="square" tIns="45700">
            <a:normAutofit/>
          </a:bodyPr>
          <a:lstStyle>
            <a:lvl1pPr indent="-314325" lvl="0" marL="457200" algn="l">
              <a:lnSpc>
                <a:spcPct val="90000"/>
              </a:lnSpc>
              <a:spcBef>
                <a:spcPts val="1000"/>
              </a:spcBef>
              <a:spcAft>
                <a:spcPts val="0"/>
              </a:spcAft>
              <a:buSzPts val="1350"/>
              <a:buChar char="o"/>
              <a:defRPr/>
            </a:lvl1pPr>
            <a:lvl2pPr indent="-314325" lvl="1" marL="914400" algn="l">
              <a:lnSpc>
                <a:spcPct val="90000"/>
              </a:lnSpc>
              <a:spcBef>
                <a:spcPts val="500"/>
              </a:spcBef>
              <a:spcAft>
                <a:spcPts val="0"/>
              </a:spcAft>
              <a:buSzPts val="1350"/>
              <a:buChar char="o"/>
              <a:defRPr/>
            </a:lvl2pPr>
            <a:lvl3pPr indent="-314325" lvl="2" marL="1371600" algn="l">
              <a:lnSpc>
                <a:spcPct val="90000"/>
              </a:lnSpc>
              <a:spcBef>
                <a:spcPts val="500"/>
              </a:spcBef>
              <a:spcAft>
                <a:spcPts val="0"/>
              </a:spcAft>
              <a:buSzPts val="1350"/>
              <a:buChar char="o"/>
              <a:defRPr/>
            </a:lvl3pPr>
            <a:lvl4pPr indent="-314325" lvl="3" marL="1828800" algn="l">
              <a:lnSpc>
                <a:spcPct val="90000"/>
              </a:lnSpc>
              <a:spcBef>
                <a:spcPts val="500"/>
              </a:spcBef>
              <a:spcAft>
                <a:spcPts val="0"/>
              </a:spcAft>
              <a:buSzPts val="1350"/>
              <a:buChar char="o"/>
              <a:defRPr/>
            </a:lvl4pPr>
            <a:lvl5pPr indent="-314325" lvl="4" marL="2286000" algn="l">
              <a:lnSpc>
                <a:spcPct val="90000"/>
              </a:lnSpc>
              <a:spcBef>
                <a:spcPts val="500"/>
              </a:spcBef>
              <a:spcAft>
                <a:spcPts val="0"/>
              </a:spcAft>
              <a:buSzPts val="1350"/>
              <a:buChar char="o"/>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6" name="Google Shape;86;g25a36a6246e_0_132"/>
          <p:cNvSpPr txBox="1"/>
          <p:nvPr>
            <p:ph idx="12" type="sldNum"/>
          </p:nvPr>
        </p:nvSpPr>
        <p:spPr>
          <a:xfrm>
            <a:off x="11479428" y="6427600"/>
            <a:ext cx="418200" cy="3651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
        <p:nvSpPr>
          <p:cNvPr id="87" name="Google Shape;87;g25a36a6246e_0_132"/>
          <p:cNvSpPr/>
          <p:nvPr/>
        </p:nvSpPr>
        <p:spPr>
          <a:xfrm>
            <a:off x="-3194463" y="-151411"/>
            <a:ext cx="7160700" cy="7160700"/>
          </a:xfrm>
          <a:prstGeom prst="ellipse">
            <a:avLst/>
          </a:prstGeom>
          <a:solidFill>
            <a:srgbClr val="00A0AB"/>
          </a:solidFill>
          <a:ln cap="flat" cmpd="sng" w="12700">
            <a:solidFill>
              <a:srgbClr val="92D05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88" name="Google Shape;88;g25a36a6246e_0_132"/>
          <p:cNvSpPr txBox="1"/>
          <p:nvPr>
            <p:ph idx="2" type="body"/>
          </p:nvPr>
        </p:nvSpPr>
        <p:spPr>
          <a:xfrm>
            <a:off x="777875" y="2027238"/>
            <a:ext cx="2681400" cy="2754300"/>
          </a:xfrm>
          <a:prstGeom prst="rect">
            <a:avLst/>
          </a:prstGeom>
          <a:noFill/>
          <a:ln>
            <a:noFill/>
          </a:ln>
        </p:spPr>
        <p:txBody>
          <a:bodyPr anchorCtr="0" anchor="t" bIns="45700" lIns="91425" spcFirstLastPara="1" rIns="91425" wrap="square" tIns="45700">
            <a:normAutofit/>
          </a:bodyPr>
          <a:lstStyle>
            <a:lvl1pPr indent="-419100" lvl="0" marL="457200" algn="l">
              <a:lnSpc>
                <a:spcPct val="90000"/>
              </a:lnSpc>
              <a:spcBef>
                <a:spcPts val="1000"/>
              </a:spcBef>
              <a:spcAft>
                <a:spcPts val="0"/>
              </a:spcAft>
              <a:buSzPts val="3000"/>
              <a:buChar char="o"/>
              <a:defRPr sz="4000">
                <a:solidFill>
                  <a:schemeClr val="lt1"/>
                </a:solidFill>
              </a:defRPr>
            </a:lvl1pPr>
            <a:lvl2pPr indent="-342900" lvl="1" marL="914400" algn="l">
              <a:lnSpc>
                <a:spcPct val="90000"/>
              </a:lnSpc>
              <a:spcBef>
                <a:spcPts val="500"/>
              </a:spcBef>
              <a:spcAft>
                <a:spcPts val="0"/>
              </a:spcAft>
              <a:buSzPts val="1800"/>
              <a:buChar char="o"/>
              <a:defRPr>
                <a:solidFill>
                  <a:schemeClr val="lt1"/>
                </a:solidFill>
              </a:defRPr>
            </a:lvl2pPr>
            <a:lvl3pPr indent="-323850" lvl="2" marL="1371600" algn="l">
              <a:lnSpc>
                <a:spcPct val="90000"/>
              </a:lnSpc>
              <a:spcBef>
                <a:spcPts val="500"/>
              </a:spcBef>
              <a:spcAft>
                <a:spcPts val="0"/>
              </a:spcAft>
              <a:buSzPts val="1500"/>
              <a:buChar char="o"/>
              <a:defRPr>
                <a:solidFill>
                  <a:schemeClr val="lt1"/>
                </a:solidFill>
              </a:defRPr>
            </a:lvl3pPr>
            <a:lvl4pPr indent="-314325" lvl="3" marL="1828800" algn="l">
              <a:lnSpc>
                <a:spcPct val="90000"/>
              </a:lnSpc>
              <a:spcBef>
                <a:spcPts val="500"/>
              </a:spcBef>
              <a:spcAft>
                <a:spcPts val="0"/>
              </a:spcAft>
              <a:buSzPts val="1350"/>
              <a:buChar char="o"/>
              <a:defRPr>
                <a:solidFill>
                  <a:schemeClr val="lt1"/>
                </a:solidFill>
              </a:defRPr>
            </a:lvl4pPr>
            <a:lvl5pPr indent="-314325" lvl="4" marL="2286000" algn="l">
              <a:lnSpc>
                <a:spcPct val="90000"/>
              </a:lnSpc>
              <a:spcBef>
                <a:spcPts val="500"/>
              </a:spcBef>
              <a:spcAft>
                <a:spcPts val="0"/>
              </a:spcAft>
              <a:buSzPts val="1350"/>
              <a:buChar char="o"/>
              <a:defRPr>
                <a:solidFill>
                  <a:schemeClr val="lt1"/>
                </a:solidFill>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cxnSp>
        <p:nvCxnSpPr>
          <p:cNvPr id="89" name="Google Shape;89;g25a36a6246e_0_132"/>
          <p:cNvCxnSpPr/>
          <p:nvPr/>
        </p:nvCxnSpPr>
        <p:spPr>
          <a:xfrm>
            <a:off x="0" y="0"/>
            <a:ext cx="0" cy="6907500"/>
          </a:xfrm>
          <a:prstGeom prst="straightConnector1">
            <a:avLst/>
          </a:prstGeom>
          <a:noFill/>
          <a:ln cap="flat" cmpd="sng" w="9525">
            <a:solidFill>
              <a:srgbClr val="92D050"/>
            </a:solidFill>
            <a:prstDash val="solid"/>
            <a:miter lim="800000"/>
            <a:headEnd len="sm" w="sm" type="none"/>
            <a:tailEnd len="sm" w="sm" type="none"/>
          </a:ln>
        </p:spPr>
      </p:cxnSp>
    </p:spTree>
  </p:cSld>
  <p:clrMapOvr>
    <a:masterClrMapping/>
  </p:clrMapOvr>
  <p:extLst>
    <p:ext uri="{DCECCB84-F9BA-43D5-87BE-67443E8EF086}">
      <p15:sldGuideLst>
        <p15:guide id="1">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90" name="Shape 90"/>
        <p:cNvGrpSpPr/>
        <p:nvPr/>
      </p:nvGrpSpPr>
      <p:grpSpPr>
        <a:xfrm>
          <a:off x="0" y="0"/>
          <a:ext cx="0" cy="0"/>
          <a:chOff x="0" y="0"/>
          <a:chExt cx="0" cy="0"/>
        </a:xfrm>
      </p:grpSpPr>
      <p:sp>
        <p:nvSpPr>
          <p:cNvPr id="91" name="Google Shape;91;g25a36a6246e_0_138"/>
          <p:cNvSpPr txBox="1"/>
          <p:nvPr>
            <p:ph type="title"/>
          </p:nvPr>
        </p:nvSpPr>
        <p:spPr>
          <a:xfrm>
            <a:off x="838200" y="500062"/>
            <a:ext cx="10515600" cy="13257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rgbClr val="00A0AB"/>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2" name="Google Shape;92;g25a36a6246e_0_138"/>
          <p:cNvSpPr txBox="1"/>
          <p:nvPr>
            <p:ph idx="1" type="body"/>
          </p:nvPr>
        </p:nvSpPr>
        <p:spPr>
          <a:xfrm>
            <a:off x="838200" y="1825625"/>
            <a:ext cx="5181600" cy="4351200"/>
          </a:xfrm>
          <a:prstGeom prst="rect">
            <a:avLst/>
          </a:prstGeom>
          <a:noFill/>
          <a:ln>
            <a:noFill/>
          </a:ln>
        </p:spPr>
        <p:txBody>
          <a:bodyPr anchorCtr="0" anchor="t" bIns="45700" lIns="91425" spcFirstLastPara="1" rIns="91425" wrap="square" tIns="45700">
            <a:normAutofit/>
          </a:bodyPr>
          <a:lstStyle>
            <a:lvl1pPr indent="-361950" lvl="0" marL="457200" algn="l">
              <a:lnSpc>
                <a:spcPct val="90000"/>
              </a:lnSpc>
              <a:spcBef>
                <a:spcPts val="1000"/>
              </a:spcBef>
              <a:spcAft>
                <a:spcPts val="0"/>
              </a:spcAft>
              <a:buClr>
                <a:srgbClr val="00A0AB"/>
              </a:buClr>
              <a:buSzPts val="2100"/>
              <a:buFont typeface="Courier New"/>
              <a:buChar char="o"/>
              <a:defRPr/>
            </a:lvl1pPr>
            <a:lvl2pPr indent="-342900" lvl="1" marL="914400" algn="l">
              <a:lnSpc>
                <a:spcPct val="90000"/>
              </a:lnSpc>
              <a:spcBef>
                <a:spcPts val="500"/>
              </a:spcBef>
              <a:spcAft>
                <a:spcPts val="0"/>
              </a:spcAft>
              <a:buClr>
                <a:srgbClr val="00A0AB"/>
              </a:buClr>
              <a:buSzPts val="1800"/>
              <a:buFont typeface="Courier New"/>
              <a:buChar char="o"/>
              <a:defRPr/>
            </a:lvl2pPr>
            <a:lvl3pPr indent="-323850" lvl="2" marL="1371600" algn="l">
              <a:lnSpc>
                <a:spcPct val="90000"/>
              </a:lnSpc>
              <a:spcBef>
                <a:spcPts val="500"/>
              </a:spcBef>
              <a:spcAft>
                <a:spcPts val="0"/>
              </a:spcAft>
              <a:buClr>
                <a:srgbClr val="00A0AB"/>
              </a:buClr>
              <a:buSzPts val="1500"/>
              <a:buFont typeface="Courier New"/>
              <a:buChar char="o"/>
              <a:defRPr/>
            </a:lvl3pPr>
            <a:lvl4pPr indent="-314325" lvl="3" marL="1828800" algn="l">
              <a:lnSpc>
                <a:spcPct val="90000"/>
              </a:lnSpc>
              <a:spcBef>
                <a:spcPts val="500"/>
              </a:spcBef>
              <a:spcAft>
                <a:spcPts val="0"/>
              </a:spcAft>
              <a:buClr>
                <a:srgbClr val="00A0AB"/>
              </a:buClr>
              <a:buSzPts val="1350"/>
              <a:buFont typeface="Courier New"/>
              <a:buChar char="o"/>
              <a:defRPr/>
            </a:lvl4pPr>
            <a:lvl5pPr indent="-314325" lvl="4" marL="2286000" algn="l">
              <a:lnSpc>
                <a:spcPct val="90000"/>
              </a:lnSpc>
              <a:spcBef>
                <a:spcPts val="500"/>
              </a:spcBef>
              <a:spcAft>
                <a:spcPts val="0"/>
              </a:spcAft>
              <a:buClr>
                <a:srgbClr val="00A0AB"/>
              </a:buClr>
              <a:buSzPts val="1350"/>
              <a:buFont typeface="Courier New"/>
              <a:buChar char="o"/>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93" name="Google Shape;93;g25a36a6246e_0_138"/>
          <p:cNvSpPr txBox="1"/>
          <p:nvPr>
            <p:ph idx="2" type="body"/>
          </p:nvPr>
        </p:nvSpPr>
        <p:spPr>
          <a:xfrm>
            <a:off x="6172200" y="1825625"/>
            <a:ext cx="5181600" cy="4351200"/>
          </a:xfrm>
          <a:prstGeom prst="rect">
            <a:avLst/>
          </a:prstGeom>
          <a:noFill/>
          <a:ln>
            <a:noFill/>
          </a:ln>
        </p:spPr>
        <p:txBody>
          <a:bodyPr anchorCtr="0" anchor="t" bIns="45700" lIns="91425" spcFirstLastPara="1" rIns="91425" wrap="square" tIns="45700">
            <a:normAutofit/>
          </a:bodyPr>
          <a:lstStyle>
            <a:lvl1pPr indent="-361950" lvl="0" marL="457200" algn="l">
              <a:lnSpc>
                <a:spcPct val="90000"/>
              </a:lnSpc>
              <a:spcBef>
                <a:spcPts val="1000"/>
              </a:spcBef>
              <a:spcAft>
                <a:spcPts val="0"/>
              </a:spcAft>
              <a:buClr>
                <a:srgbClr val="00A0AB"/>
              </a:buClr>
              <a:buSzPts val="2100"/>
              <a:buFont typeface="Courier New"/>
              <a:buChar char="o"/>
              <a:defRPr/>
            </a:lvl1pPr>
            <a:lvl2pPr indent="-342900" lvl="1" marL="914400" algn="l">
              <a:lnSpc>
                <a:spcPct val="90000"/>
              </a:lnSpc>
              <a:spcBef>
                <a:spcPts val="500"/>
              </a:spcBef>
              <a:spcAft>
                <a:spcPts val="0"/>
              </a:spcAft>
              <a:buClr>
                <a:srgbClr val="00A0AB"/>
              </a:buClr>
              <a:buSzPts val="1800"/>
              <a:buFont typeface="Courier New"/>
              <a:buChar char="o"/>
              <a:defRPr/>
            </a:lvl2pPr>
            <a:lvl3pPr indent="-323850" lvl="2" marL="1371600" algn="l">
              <a:lnSpc>
                <a:spcPct val="90000"/>
              </a:lnSpc>
              <a:spcBef>
                <a:spcPts val="500"/>
              </a:spcBef>
              <a:spcAft>
                <a:spcPts val="0"/>
              </a:spcAft>
              <a:buClr>
                <a:srgbClr val="00A0AB"/>
              </a:buClr>
              <a:buSzPts val="1500"/>
              <a:buFont typeface="Courier New"/>
              <a:buChar char="o"/>
              <a:defRPr/>
            </a:lvl3pPr>
            <a:lvl4pPr indent="-314325" lvl="3" marL="1828800" algn="l">
              <a:lnSpc>
                <a:spcPct val="90000"/>
              </a:lnSpc>
              <a:spcBef>
                <a:spcPts val="500"/>
              </a:spcBef>
              <a:spcAft>
                <a:spcPts val="0"/>
              </a:spcAft>
              <a:buClr>
                <a:srgbClr val="00A0AB"/>
              </a:buClr>
              <a:buSzPts val="1350"/>
              <a:buFont typeface="Courier New"/>
              <a:buChar char="o"/>
              <a:defRPr/>
            </a:lvl4pPr>
            <a:lvl5pPr indent="-314325" lvl="4" marL="2286000" algn="l">
              <a:lnSpc>
                <a:spcPct val="90000"/>
              </a:lnSpc>
              <a:spcBef>
                <a:spcPts val="500"/>
              </a:spcBef>
              <a:spcAft>
                <a:spcPts val="0"/>
              </a:spcAft>
              <a:buClr>
                <a:srgbClr val="00A0AB"/>
              </a:buClr>
              <a:buSzPts val="1350"/>
              <a:buFont typeface="Courier New"/>
              <a:buChar char="o"/>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94" name="Google Shape;94;g25a36a6246e_0_138"/>
          <p:cNvSpPr txBox="1"/>
          <p:nvPr>
            <p:ph idx="12" type="sldNum"/>
          </p:nvPr>
        </p:nvSpPr>
        <p:spPr>
          <a:xfrm>
            <a:off x="11479428" y="6439475"/>
            <a:ext cx="418200" cy="3651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p:cSld name="Custom Layout">
    <p:bg>
      <p:bgPr>
        <a:solidFill>
          <a:srgbClr val="00A0AB"/>
        </a:solidFill>
      </p:bgPr>
    </p:bg>
    <p:spTree>
      <p:nvGrpSpPr>
        <p:cNvPr id="95" name="Shape 95"/>
        <p:cNvGrpSpPr/>
        <p:nvPr/>
      </p:nvGrpSpPr>
      <p:grpSpPr>
        <a:xfrm>
          <a:off x="0" y="0"/>
          <a:ext cx="0" cy="0"/>
          <a:chOff x="0" y="0"/>
          <a:chExt cx="0" cy="0"/>
        </a:xfrm>
      </p:grpSpPr>
      <p:sp>
        <p:nvSpPr>
          <p:cNvPr id="96" name="Google Shape;96;g25a36a6246e_0_143"/>
          <p:cNvSpPr txBox="1"/>
          <p:nvPr>
            <p:ph idx="12" type="sldNum"/>
          </p:nvPr>
        </p:nvSpPr>
        <p:spPr>
          <a:xfrm>
            <a:off x="11479428" y="6415725"/>
            <a:ext cx="418200" cy="3651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
        <p:nvSpPr>
          <p:cNvPr id="97" name="Google Shape;97;g25a36a6246e_0_143"/>
          <p:cNvSpPr txBox="1"/>
          <p:nvPr>
            <p:ph idx="1" type="body"/>
          </p:nvPr>
        </p:nvSpPr>
        <p:spPr>
          <a:xfrm>
            <a:off x="5109482" y="1306514"/>
            <a:ext cx="6254700" cy="4340100"/>
          </a:xfrm>
          <a:prstGeom prst="rect">
            <a:avLst/>
          </a:prstGeom>
          <a:noFill/>
          <a:ln>
            <a:noFill/>
          </a:ln>
        </p:spPr>
        <p:txBody>
          <a:bodyPr anchorCtr="0" anchor="t" bIns="45700" lIns="91425" spcFirstLastPara="1" rIns="91425" wrap="square" tIns="45700">
            <a:normAutofit/>
          </a:bodyPr>
          <a:lstStyle>
            <a:lvl1pPr indent="-361950" lvl="0" marL="457200" algn="l">
              <a:lnSpc>
                <a:spcPct val="90000"/>
              </a:lnSpc>
              <a:spcBef>
                <a:spcPts val="1000"/>
              </a:spcBef>
              <a:spcAft>
                <a:spcPts val="0"/>
              </a:spcAft>
              <a:buClr>
                <a:srgbClr val="92D050"/>
              </a:buClr>
              <a:buSzPts val="2100"/>
              <a:buChar char="o"/>
              <a:defRPr sz="2800">
                <a:solidFill>
                  <a:schemeClr val="lt1"/>
                </a:solidFill>
              </a:defRPr>
            </a:lvl1pPr>
            <a:lvl2pPr indent="-342900" lvl="1" marL="914400" algn="l">
              <a:lnSpc>
                <a:spcPct val="90000"/>
              </a:lnSpc>
              <a:spcBef>
                <a:spcPts val="500"/>
              </a:spcBef>
              <a:spcAft>
                <a:spcPts val="0"/>
              </a:spcAft>
              <a:buClr>
                <a:srgbClr val="92D050"/>
              </a:buClr>
              <a:buSzPts val="1800"/>
              <a:buChar char="o"/>
              <a:defRPr sz="2400">
                <a:solidFill>
                  <a:schemeClr val="lt1"/>
                </a:solidFill>
              </a:defRPr>
            </a:lvl2pPr>
            <a:lvl3pPr indent="-323850" lvl="2" marL="1371600" algn="l">
              <a:lnSpc>
                <a:spcPct val="90000"/>
              </a:lnSpc>
              <a:spcBef>
                <a:spcPts val="500"/>
              </a:spcBef>
              <a:spcAft>
                <a:spcPts val="0"/>
              </a:spcAft>
              <a:buClr>
                <a:srgbClr val="92D050"/>
              </a:buClr>
              <a:buSzPts val="1500"/>
              <a:buChar char="o"/>
              <a:defRPr sz="2000">
                <a:solidFill>
                  <a:schemeClr val="lt1"/>
                </a:solidFill>
              </a:defRPr>
            </a:lvl3pPr>
            <a:lvl4pPr indent="-314325" lvl="3" marL="1828800" algn="l">
              <a:lnSpc>
                <a:spcPct val="90000"/>
              </a:lnSpc>
              <a:spcBef>
                <a:spcPts val="500"/>
              </a:spcBef>
              <a:spcAft>
                <a:spcPts val="0"/>
              </a:spcAft>
              <a:buClr>
                <a:srgbClr val="92D050"/>
              </a:buClr>
              <a:buSzPts val="1350"/>
              <a:buChar char="o"/>
              <a:defRPr sz="1800">
                <a:solidFill>
                  <a:schemeClr val="lt1"/>
                </a:solidFill>
              </a:defRPr>
            </a:lvl4pPr>
            <a:lvl5pPr indent="-314325" lvl="4" marL="2286000" algn="l">
              <a:lnSpc>
                <a:spcPct val="90000"/>
              </a:lnSpc>
              <a:spcBef>
                <a:spcPts val="500"/>
              </a:spcBef>
              <a:spcAft>
                <a:spcPts val="0"/>
              </a:spcAft>
              <a:buClr>
                <a:srgbClr val="92D050"/>
              </a:buClr>
              <a:buSzPts val="1350"/>
              <a:buChar char="o"/>
              <a:defRPr sz="1800">
                <a:solidFill>
                  <a:schemeClr val="lt1"/>
                </a:solidFill>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98" name="Google Shape;98;g25a36a6246e_0_143"/>
          <p:cNvSpPr/>
          <p:nvPr/>
        </p:nvSpPr>
        <p:spPr>
          <a:xfrm>
            <a:off x="-3194463" y="-151411"/>
            <a:ext cx="7160700" cy="7160700"/>
          </a:xfrm>
          <a:prstGeom prst="ellipse">
            <a:avLst/>
          </a:prstGeom>
          <a:solidFill>
            <a:schemeClr val="lt1"/>
          </a:solidFill>
          <a:ln cap="flat" cmpd="sng" w="12700">
            <a:solidFill>
              <a:srgbClr val="92D05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99" name="Google Shape;99;g25a36a6246e_0_143"/>
          <p:cNvSpPr txBox="1"/>
          <p:nvPr>
            <p:ph idx="2" type="body"/>
          </p:nvPr>
        </p:nvSpPr>
        <p:spPr>
          <a:xfrm>
            <a:off x="668338" y="2075996"/>
            <a:ext cx="2554200" cy="3483000"/>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SzPts val="3000"/>
              <a:buNone/>
              <a:defRPr sz="4000"/>
            </a:lvl1pPr>
            <a:lvl2pPr indent="-314325" lvl="1" marL="914400" algn="l">
              <a:lnSpc>
                <a:spcPct val="90000"/>
              </a:lnSpc>
              <a:spcBef>
                <a:spcPts val="500"/>
              </a:spcBef>
              <a:spcAft>
                <a:spcPts val="0"/>
              </a:spcAft>
              <a:buSzPts val="1350"/>
              <a:buChar char="o"/>
              <a:defRPr/>
            </a:lvl2pPr>
            <a:lvl3pPr indent="-314325" lvl="2" marL="1371600" algn="l">
              <a:lnSpc>
                <a:spcPct val="90000"/>
              </a:lnSpc>
              <a:spcBef>
                <a:spcPts val="500"/>
              </a:spcBef>
              <a:spcAft>
                <a:spcPts val="0"/>
              </a:spcAft>
              <a:buSzPts val="1350"/>
              <a:buChar char="o"/>
              <a:defRPr/>
            </a:lvl3pPr>
            <a:lvl4pPr indent="-314325" lvl="3" marL="1828800" algn="l">
              <a:lnSpc>
                <a:spcPct val="90000"/>
              </a:lnSpc>
              <a:spcBef>
                <a:spcPts val="500"/>
              </a:spcBef>
              <a:spcAft>
                <a:spcPts val="0"/>
              </a:spcAft>
              <a:buSzPts val="1350"/>
              <a:buChar char="o"/>
              <a:defRPr/>
            </a:lvl4pPr>
            <a:lvl5pPr indent="-314325" lvl="4" marL="2286000" algn="l">
              <a:lnSpc>
                <a:spcPct val="90000"/>
              </a:lnSpc>
              <a:spcBef>
                <a:spcPts val="500"/>
              </a:spcBef>
              <a:spcAft>
                <a:spcPts val="0"/>
              </a:spcAft>
              <a:buSzPts val="1350"/>
              <a:buChar char="o"/>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extLst>
    <p:ext uri="{DCECCB84-F9BA-43D5-87BE-67443E8EF086}">
      <p15:sldGuideLst>
        <p15:guide id="1">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100" name="Shape 100"/>
        <p:cNvGrpSpPr/>
        <p:nvPr/>
      </p:nvGrpSpPr>
      <p:grpSpPr>
        <a:xfrm>
          <a:off x="0" y="0"/>
          <a:ext cx="0" cy="0"/>
          <a:chOff x="0" y="0"/>
          <a:chExt cx="0" cy="0"/>
        </a:xfrm>
      </p:grpSpPr>
      <p:sp>
        <p:nvSpPr>
          <p:cNvPr id="101" name="Google Shape;101;g25a36a6246e_0_148"/>
          <p:cNvSpPr txBox="1"/>
          <p:nvPr>
            <p:ph type="title"/>
          </p:nvPr>
        </p:nvSpPr>
        <p:spPr>
          <a:xfrm>
            <a:off x="1930400" y="640896"/>
            <a:ext cx="9031500" cy="13257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4400"/>
              <a:buFont typeface="Calibri"/>
              <a:buNone/>
              <a:defRPr>
                <a:solidFill>
                  <a:schemeClr val="dk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2" name="Google Shape;102;g25a36a6246e_0_148"/>
          <p:cNvSpPr txBox="1"/>
          <p:nvPr>
            <p:ph idx="12" type="sldNum"/>
          </p:nvPr>
        </p:nvSpPr>
        <p:spPr>
          <a:xfrm>
            <a:off x="11479428" y="6439475"/>
            <a:ext cx="418200" cy="3651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cxnSp>
        <p:nvCxnSpPr>
          <p:cNvPr id="103" name="Google Shape;103;g25a36a6246e_0_148"/>
          <p:cNvCxnSpPr/>
          <p:nvPr/>
        </p:nvCxnSpPr>
        <p:spPr>
          <a:xfrm>
            <a:off x="1447800" y="0"/>
            <a:ext cx="0" cy="7475700"/>
          </a:xfrm>
          <a:prstGeom prst="straightConnector1">
            <a:avLst/>
          </a:prstGeom>
          <a:noFill/>
          <a:ln cap="flat" cmpd="sng" w="9525">
            <a:solidFill>
              <a:srgbClr val="595959"/>
            </a:solidFill>
            <a:prstDash val="solid"/>
            <a:miter lim="800000"/>
            <a:headEnd len="sm" w="sm" type="none"/>
            <a:tailEnd len="sm" w="sm" type="none"/>
          </a:ln>
        </p:spPr>
      </p:cxnSp>
      <p:sp>
        <p:nvSpPr>
          <p:cNvPr id="104" name="Google Shape;104;g25a36a6246e_0_148"/>
          <p:cNvSpPr/>
          <p:nvPr/>
        </p:nvSpPr>
        <p:spPr>
          <a:xfrm>
            <a:off x="1318655" y="1211285"/>
            <a:ext cx="234600" cy="234600"/>
          </a:xfrm>
          <a:prstGeom prst="ellipse">
            <a:avLst/>
          </a:prstGeom>
          <a:solidFill>
            <a:srgbClr val="00A0AB"/>
          </a:solidFill>
          <a:ln cap="flat" cmpd="sng" w="1270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200"/>
              <a:buFont typeface="Arial"/>
              <a:buNone/>
            </a:pPr>
            <a:r>
              <a:t/>
            </a:r>
            <a:endParaRPr b="0" i="0" sz="3200" u="none" cap="none" strike="noStrike">
              <a:solidFill>
                <a:schemeClr val="dk1"/>
              </a:solidFill>
              <a:latin typeface="Avenir"/>
              <a:ea typeface="Avenir"/>
              <a:cs typeface="Avenir"/>
              <a:sym typeface="Avenir"/>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05" name="Shape 105"/>
        <p:cNvGrpSpPr/>
        <p:nvPr/>
      </p:nvGrpSpPr>
      <p:grpSpPr>
        <a:xfrm>
          <a:off x="0" y="0"/>
          <a:ext cx="0" cy="0"/>
          <a:chOff x="0" y="0"/>
          <a:chExt cx="0" cy="0"/>
        </a:xfrm>
      </p:grpSpPr>
      <p:sp>
        <p:nvSpPr>
          <p:cNvPr id="106" name="Google Shape;106;g25a36a6246e_0_153"/>
          <p:cNvSpPr txBox="1"/>
          <p:nvPr>
            <p:ph type="title"/>
          </p:nvPr>
        </p:nvSpPr>
        <p:spPr>
          <a:xfrm>
            <a:off x="415600" y="593367"/>
            <a:ext cx="11360700" cy="7635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SzPts val="4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7" name="Google Shape;107;g25a36a6246e_0_153"/>
          <p:cNvSpPr txBox="1"/>
          <p:nvPr>
            <p:ph idx="1" type="body"/>
          </p:nvPr>
        </p:nvSpPr>
        <p:spPr>
          <a:xfrm>
            <a:off x="415600" y="1536633"/>
            <a:ext cx="11360700" cy="4555200"/>
          </a:xfrm>
          <a:prstGeom prst="rect">
            <a:avLst/>
          </a:prstGeom>
          <a:noFill/>
          <a:ln>
            <a:noFill/>
          </a:ln>
        </p:spPr>
        <p:txBody>
          <a:bodyPr anchorCtr="0" anchor="t" bIns="45700" lIns="91425" spcFirstLastPara="1" rIns="91425" wrap="square" tIns="45700">
            <a:normAutofit/>
          </a:bodyPr>
          <a:lstStyle>
            <a:lvl1pPr indent="-361950" lvl="0" marL="457200" algn="l">
              <a:lnSpc>
                <a:spcPct val="90000"/>
              </a:lnSpc>
              <a:spcBef>
                <a:spcPts val="1000"/>
              </a:spcBef>
              <a:spcAft>
                <a:spcPts val="0"/>
              </a:spcAft>
              <a:buSzPts val="2100"/>
              <a:buChar char="o"/>
              <a:defRPr/>
            </a:lvl1pPr>
            <a:lvl2pPr indent="-342900" lvl="1" marL="914400" algn="l">
              <a:lnSpc>
                <a:spcPct val="90000"/>
              </a:lnSpc>
              <a:spcBef>
                <a:spcPts val="500"/>
              </a:spcBef>
              <a:spcAft>
                <a:spcPts val="0"/>
              </a:spcAft>
              <a:buSzPts val="1800"/>
              <a:buChar char="o"/>
              <a:defRPr/>
            </a:lvl2pPr>
            <a:lvl3pPr indent="-323850" lvl="2" marL="1371600" algn="l">
              <a:lnSpc>
                <a:spcPct val="90000"/>
              </a:lnSpc>
              <a:spcBef>
                <a:spcPts val="500"/>
              </a:spcBef>
              <a:spcAft>
                <a:spcPts val="0"/>
              </a:spcAft>
              <a:buSzPts val="1500"/>
              <a:buChar char="o"/>
              <a:defRPr/>
            </a:lvl3pPr>
            <a:lvl4pPr indent="-314325" lvl="3" marL="1828800" algn="l">
              <a:lnSpc>
                <a:spcPct val="90000"/>
              </a:lnSpc>
              <a:spcBef>
                <a:spcPts val="500"/>
              </a:spcBef>
              <a:spcAft>
                <a:spcPts val="0"/>
              </a:spcAft>
              <a:buSzPts val="1350"/>
              <a:buChar char="o"/>
              <a:defRPr/>
            </a:lvl4pPr>
            <a:lvl5pPr indent="-314325" lvl="4" marL="2286000" algn="l">
              <a:lnSpc>
                <a:spcPct val="90000"/>
              </a:lnSpc>
              <a:spcBef>
                <a:spcPts val="500"/>
              </a:spcBef>
              <a:spcAft>
                <a:spcPts val="0"/>
              </a:spcAft>
              <a:buSzPts val="1350"/>
              <a:buChar char="o"/>
              <a:defRPr/>
            </a:lvl5pPr>
            <a:lvl6pPr indent="-342900" lvl="5" marL="2743200" algn="l">
              <a:lnSpc>
                <a:spcPct val="90000"/>
              </a:lnSpc>
              <a:spcBef>
                <a:spcPts val="500"/>
              </a:spcBef>
              <a:spcAft>
                <a:spcPts val="0"/>
              </a:spcAft>
              <a:buSzPts val="1800"/>
              <a:buChar char="•"/>
              <a:defRPr/>
            </a:lvl6pPr>
            <a:lvl7pPr indent="-342900" lvl="6" marL="3200400" algn="l">
              <a:lnSpc>
                <a:spcPct val="90000"/>
              </a:lnSpc>
              <a:spcBef>
                <a:spcPts val="500"/>
              </a:spcBef>
              <a:spcAft>
                <a:spcPts val="0"/>
              </a:spcAft>
              <a:buSzPts val="1800"/>
              <a:buChar char="•"/>
              <a:defRPr/>
            </a:lvl7pPr>
            <a:lvl8pPr indent="-342900" lvl="7" marL="3657600" algn="l">
              <a:lnSpc>
                <a:spcPct val="90000"/>
              </a:lnSpc>
              <a:spcBef>
                <a:spcPts val="500"/>
              </a:spcBef>
              <a:spcAft>
                <a:spcPts val="0"/>
              </a:spcAft>
              <a:buSzPts val="1800"/>
              <a:buChar char="•"/>
              <a:defRPr/>
            </a:lvl8pPr>
            <a:lvl9pPr indent="-342900" lvl="8" marL="4114800" algn="l">
              <a:lnSpc>
                <a:spcPct val="90000"/>
              </a:lnSpc>
              <a:spcBef>
                <a:spcPts val="500"/>
              </a:spcBef>
              <a:spcAft>
                <a:spcPts val="0"/>
              </a:spcAft>
              <a:buSzPts val="1800"/>
              <a:buChar char="•"/>
              <a:defRPr/>
            </a:lvl9pPr>
          </a:lstStyle>
          <a:p/>
        </p:txBody>
      </p:sp>
      <p:sp>
        <p:nvSpPr>
          <p:cNvPr id="108" name="Google Shape;108;g25a36a6246e_0_153"/>
          <p:cNvSpPr txBox="1"/>
          <p:nvPr>
            <p:ph idx="12" type="sldNum"/>
          </p:nvPr>
        </p:nvSpPr>
        <p:spPr>
          <a:xfrm>
            <a:off x="11296610" y="6217622"/>
            <a:ext cx="731700" cy="5247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09" name="Shape 109"/>
        <p:cNvGrpSpPr/>
        <p:nvPr/>
      </p:nvGrpSpPr>
      <p:grpSpPr>
        <a:xfrm>
          <a:off x="0" y="0"/>
          <a:ext cx="0" cy="0"/>
          <a:chOff x="0" y="0"/>
          <a:chExt cx="0" cy="0"/>
        </a:xfrm>
      </p:grpSpPr>
      <p:sp>
        <p:nvSpPr>
          <p:cNvPr id="110" name="Google Shape;110;g25a36a6246e_0_157"/>
          <p:cNvSpPr txBox="1"/>
          <p:nvPr>
            <p:ph type="title"/>
          </p:nvPr>
        </p:nvSpPr>
        <p:spPr>
          <a:xfrm>
            <a:off x="2508422" y="1709738"/>
            <a:ext cx="8838900" cy="28527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rgbClr val="00A0AB"/>
              </a:buClr>
              <a:buSzPts val="6000"/>
              <a:buFont typeface="Calibri"/>
              <a:buNone/>
              <a:defRPr sz="6000">
                <a:solidFill>
                  <a:srgbClr val="00A0AB"/>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1" name="Google Shape;111;g25a36a6246e_0_157"/>
          <p:cNvSpPr txBox="1"/>
          <p:nvPr>
            <p:ph idx="1" type="body"/>
          </p:nvPr>
        </p:nvSpPr>
        <p:spPr>
          <a:xfrm>
            <a:off x="2496064" y="4589463"/>
            <a:ext cx="8851500" cy="1500300"/>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SzPts val="1800"/>
              <a:buNone/>
              <a:defRPr sz="2400">
                <a:solidFill>
                  <a:schemeClr val="dk1"/>
                </a:solidFill>
              </a:defRPr>
            </a:lvl1pPr>
            <a:lvl2pPr indent="-228600" lvl="1" marL="914400" algn="l">
              <a:lnSpc>
                <a:spcPct val="90000"/>
              </a:lnSpc>
              <a:spcBef>
                <a:spcPts val="500"/>
              </a:spcBef>
              <a:spcAft>
                <a:spcPts val="0"/>
              </a:spcAft>
              <a:buSzPts val="1500"/>
              <a:buNone/>
              <a:defRPr sz="2000">
                <a:solidFill>
                  <a:srgbClr val="888888"/>
                </a:solidFill>
              </a:defRPr>
            </a:lvl2pPr>
            <a:lvl3pPr indent="-228600" lvl="2" marL="1371600" algn="l">
              <a:lnSpc>
                <a:spcPct val="90000"/>
              </a:lnSpc>
              <a:spcBef>
                <a:spcPts val="500"/>
              </a:spcBef>
              <a:spcAft>
                <a:spcPts val="0"/>
              </a:spcAft>
              <a:buSzPts val="1350"/>
              <a:buNone/>
              <a:defRPr sz="1800">
                <a:solidFill>
                  <a:srgbClr val="888888"/>
                </a:solidFill>
              </a:defRPr>
            </a:lvl3pPr>
            <a:lvl4pPr indent="-228600" lvl="3" marL="1828800" algn="l">
              <a:lnSpc>
                <a:spcPct val="90000"/>
              </a:lnSpc>
              <a:spcBef>
                <a:spcPts val="500"/>
              </a:spcBef>
              <a:spcAft>
                <a:spcPts val="0"/>
              </a:spcAft>
              <a:buSzPts val="1200"/>
              <a:buNone/>
              <a:defRPr sz="1600">
                <a:solidFill>
                  <a:srgbClr val="888888"/>
                </a:solidFill>
              </a:defRPr>
            </a:lvl4pPr>
            <a:lvl5pPr indent="-228600" lvl="4" marL="2286000" algn="l">
              <a:lnSpc>
                <a:spcPct val="90000"/>
              </a:lnSpc>
              <a:spcBef>
                <a:spcPts val="500"/>
              </a:spcBef>
              <a:spcAft>
                <a:spcPts val="0"/>
              </a:spcAft>
              <a:buSzPts val="12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112" name="Google Shape;112;g25a36a6246e_0_157"/>
          <p:cNvSpPr txBox="1"/>
          <p:nvPr>
            <p:ph idx="12" type="sldNum"/>
          </p:nvPr>
        </p:nvSpPr>
        <p:spPr>
          <a:xfrm>
            <a:off x="11479428" y="6439475"/>
            <a:ext cx="418200" cy="3651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cxnSp>
        <p:nvCxnSpPr>
          <p:cNvPr id="113" name="Google Shape;113;g25a36a6246e_0_157"/>
          <p:cNvCxnSpPr/>
          <p:nvPr/>
        </p:nvCxnSpPr>
        <p:spPr>
          <a:xfrm>
            <a:off x="1447800" y="0"/>
            <a:ext cx="0" cy="6858000"/>
          </a:xfrm>
          <a:prstGeom prst="straightConnector1">
            <a:avLst/>
          </a:prstGeom>
          <a:noFill/>
          <a:ln cap="flat" cmpd="sng" w="9525">
            <a:solidFill>
              <a:srgbClr val="595959"/>
            </a:solidFill>
            <a:prstDash val="solid"/>
            <a:miter lim="800000"/>
            <a:headEnd len="sm" w="sm" type="none"/>
            <a:tailEnd len="sm" w="sm" type="none"/>
          </a:ln>
        </p:spPr>
      </p:cxnSp>
      <p:sp>
        <p:nvSpPr>
          <p:cNvPr id="114" name="Google Shape;114;g25a36a6246e_0_157"/>
          <p:cNvSpPr/>
          <p:nvPr/>
        </p:nvSpPr>
        <p:spPr>
          <a:xfrm>
            <a:off x="1330531" y="3349831"/>
            <a:ext cx="234600" cy="234600"/>
          </a:xfrm>
          <a:prstGeom prst="ellipse">
            <a:avLst/>
          </a:prstGeom>
          <a:solidFill>
            <a:srgbClr val="00A0AB"/>
          </a:solidFill>
          <a:ln cap="flat" cmpd="sng" w="1270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200"/>
              <a:buFont typeface="Arial"/>
              <a:buNone/>
            </a:pPr>
            <a:r>
              <a:t/>
            </a:r>
            <a:endParaRPr b="0" i="0" sz="3200" u="none" cap="none" strike="noStrike">
              <a:solidFill>
                <a:schemeClr val="dk1"/>
              </a:solidFill>
              <a:latin typeface="Avenir"/>
              <a:ea typeface="Avenir"/>
              <a:cs typeface="Avenir"/>
              <a:sym typeface="Avenir"/>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115" name="Shape 115"/>
        <p:cNvGrpSpPr/>
        <p:nvPr/>
      </p:nvGrpSpPr>
      <p:grpSpPr>
        <a:xfrm>
          <a:off x="0" y="0"/>
          <a:ext cx="0" cy="0"/>
          <a:chOff x="0" y="0"/>
          <a:chExt cx="0" cy="0"/>
        </a:xfrm>
      </p:grpSpPr>
      <p:sp>
        <p:nvSpPr>
          <p:cNvPr id="116" name="Google Shape;116;g25a36a6246e_0_163"/>
          <p:cNvSpPr txBox="1"/>
          <p:nvPr>
            <p:ph type="title"/>
          </p:nvPr>
        </p:nvSpPr>
        <p:spPr>
          <a:xfrm>
            <a:off x="839788" y="457200"/>
            <a:ext cx="3932100"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rgbClr val="00A0AB"/>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7" name="Google Shape;117;g25a36a6246e_0_163"/>
          <p:cNvSpPr txBox="1"/>
          <p:nvPr>
            <p:ph idx="1" type="body"/>
          </p:nvPr>
        </p:nvSpPr>
        <p:spPr>
          <a:xfrm>
            <a:off x="5183188" y="987425"/>
            <a:ext cx="6172200" cy="4873500"/>
          </a:xfrm>
          <a:prstGeom prst="rect">
            <a:avLst/>
          </a:prstGeom>
          <a:noFill/>
          <a:ln>
            <a:noFill/>
          </a:ln>
        </p:spPr>
        <p:txBody>
          <a:bodyPr anchorCtr="0" anchor="t" bIns="45700" lIns="91425" spcFirstLastPara="1" rIns="91425" wrap="square" tIns="45700">
            <a:normAutofit/>
          </a:bodyPr>
          <a:lstStyle>
            <a:lvl1pPr indent="-381000" lvl="0" marL="457200" algn="l">
              <a:lnSpc>
                <a:spcPct val="90000"/>
              </a:lnSpc>
              <a:spcBef>
                <a:spcPts val="1000"/>
              </a:spcBef>
              <a:spcAft>
                <a:spcPts val="0"/>
              </a:spcAft>
              <a:buSzPts val="2400"/>
              <a:buChar char="o"/>
              <a:defRPr sz="3200"/>
            </a:lvl1pPr>
            <a:lvl2pPr indent="-361950" lvl="1" marL="914400" algn="l">
              <a:lnSpc>
                <a:spcPct val="90000"/>
              </a:lnSpc>
              <a:spcBef>
                <a:spcPts val="500"/>
              </a:spcBef>
              <a:spcAft>
                <a:spcPts val="0"/>
              </a:spcAft>
              <a:buSzPts val="2100"/>
              <a:buChar char="o"/>
              <a:defRPr sz="2800"/>
            </a:lvl2pPr>
            <a:lvl3pPr indent="-342900" lvl="2" marL="1371600" algn="l">
              <a:lnSpc>
                <a:spcPct val="90000"/>
              </a:lnSpc>
              <a:spcBef>
                <a:spcPts val="500"/>
              </a:spcBef>
              <a:spcAft>
                <a:spcPts val="0"/>
              </a:spcAft>
              <a:buSzPts val="1800"/>
              <a:buChar char="o"/>
              <a:defRPr sz="2400"/>
            </a:lvl3pPr>
            <a:lvl4pPr indent="-323850" lvl="3" marL="1828800" algn="l">
              <a:lnSpc>
                <a:spcPct val="90000"/>
              </a:lnSpc>
              <a:spcBef>
                <a:spcPts val="500"/>
              </a:spcBef>
              <a:spcAft>
                <a:spcPts val="0"/>
              </a:spcAft>
              <a:buSzPts val="1500"/>
              <a:buChar char="o"/>
              <a:defRPr sz="2000"/>
            </a:lvl4pPr>
            <a:lvl5pPr indent="-323850" lvl="4" marL="2286000" algn="l">
              <a:lnSpc>
                <a:spcPct val="90000"/>
              </a:lnSpc>
              <a:spcBef>
                <a:spcPts val="500"/>
              </a:spcBef>
              <a:spcAft>
                <a:spcPts val="0"/>
              </a:spcAft>
              <a:buSzPts val="1500"/>
              <a:buChar char="o"/>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118" name="Google Shape;118;g25a36a6246e_0_163"/>
          <p:cNvSpPr txBox="1"/>
          <p:nvPr>
            <p:ph idx="2" type="body"/>
          </p:nvPr>
        </p:nvSpPr>
        <p:spPr>
          <a:xfrm>
            <a:off x="839788" y="2057400"/>
            <a:ext cx="3932100" cy="3811500"/>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SzPts val="1200"/>
              <a:buNone/>
              <a:defRPr sz="1600"/>
            </a:lvl1pPr>
            <a:lvl2pPr indent="-228600" lvl="1" marL="914400" algn="l">
              <a:lnSpc>
                <a:spcPct val="90000"/>
              </a:lnSpc>
              <a:spcBef>
                <a:spcPts val="500"/>
              </a:spcBef>
              <a:spcAft>
                <a:spcPts val="0"/>
              </a:spcAft>
              <a:buSzPts val="1050"/>
              <a:buNone/>
              <a:defRPr sz="1400"/>
            </a:lvl2pPr>
            <a:lvl3pPr indent="-228600" lvl="2" marL="1371600" algn="l">
              <a:lnSpc>
                <a:spcPct val="90000"/>
              </a:lnSpc>
              <a:spcBef>
                <a:spcPts val="500"/>
              </a:spcBef>
              <a:spcAft>
                <a:spcPts val="0"/>
              </a:spcAft>
              <a:buSzPts val="900"/>
              <a:buNone/>
              <a:defRPr sz="1200"/>
            </a:lvl3pPr>
            <a:lvl4pPr indent="-228600" lvl="3" marL="1828800" algn="l">
              <a:lnSpc>
                <a:spcPct val="90000"/>
              </a:lnSpc>
              <a:spcBef>
                <a:spcPts val="500"/>
              </a:spcBef>
              <a:spcAft>
                <a:spcPts val="0"/>
              </a:spcAft>
              <a:buSzPts val="750"/>
              <a:buNone/>
              <a:defRPr sz="1000"/>
            </a:lvl4pPr>
            <a:lvl5pPr indent="-228600" lvl="4" marL="2286000" algn="l">
              <a:lnSpc>
                <a:spcPct val="90000"/>
              </a:lnSpc>
              <a:spcBef>
                <a:spcPts val="500"/>
              </a:spcBef>
              <a:spcAft>
                <a:spcPts val="0"/>
              </a:spcAft>
              <a:buSzPts val="75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19" name="Google Shape;119;g25a36a6246e_0_163"/>
          <p:cNvSpPr txBox="1"/>
          <p:nvPr>
            <p:ph idx="12" type="sldNum"/>
          </p:nvPr>
        </p:nvSpPr>
        <p:spPr>
          <a:xfrm>
            <a:off x="11479428" y="6439475"/>
            <a:ext cx="418200" cy="3651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120" name="Shape 120"/>
        <p:cNvGrpSpPr/>
        <p:nvPr/>
      </p:nvGrpSpPr>
      <p:grpSpPr>
        <a:xfrm>
          <a:off x="0" y="0"/>
          <a:ext cx="0" cy="0"/>
          <a:chOff x="0" y="0"/>
          <a:chExt cx="0" cy="0"/>
        </a:xfrm>
      </p:grpSpPr>
      <p:sp>
        <p:nvSpPr>
          <p:cNvPr id="121" name="Google Shape;121;g25a36a6246e_0_168"/>
          <p:cNvSpPr txBox="1"/>
          <p:nvPr>
            <p:ph type="title"/>
          </p:nvPr>
        </p:nvSpPr>
        <p:spPr>
          <a:xfrm>
            <a:off x="1449388" y="471715"/>
            <a:ext cx="3932100"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rgbClr val="00A0AB"/>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22" name="Google Shape;122;g25a36a6246e_0_168"/>
          <p:cNvSpPr/>
          <p:nvPr>
            <p:ph idx="2" type="pic"/>
          </p:nvPr>
        </p:nvSpPr>
        <p:spPr>
          <a:xfrm>
            <a:off x="6299200" y="580571"/>
            <a:ext cx="5056200" cy="5280600"/>
          </a:xfrm>
          <a:prstGeom prst="rect">
            <a:avLst/>
          </a:prstGeom>
          <a:noFill/>
          <a:ln>
            <a:noFill/>
          </a:ln>
        </p:spPr>
      </p:sp>
      <p:sp>
        <p:nvSpPr>
          <p:cNvPr id="123" name="Google Shape;123;g25a36a6246e_0_168"/>
          <p:cNvSpPr txBox="1"/>
          <p:nvPr>
            <p:ph idx="1" type="body"/>
          </p:nvPr>
        </p:nvSpPr>
        <p:spPr>
          <a:xfrm>
            <a:off x="1449388" y="2115457"/>
            <a:ext cx="3932100" cy="3811500"/>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SzPts val="1200"/>
              <a:buNone/>
              <a:defRPr sz="1600"/>
            </a:lvl1pPr>
            <a:lvl2pPr indent="-228600" lvl="1" marL="914400" algn="l">
              <a:lnSpc>
                <a:spcPct val="90000"/>
              </a:lnSpc>
              <a:spcBef>
                <a:spcPts val="500"/>
              </a:spcBef>
              <a:spcAft>
                <a:spcPts val="0"/>
              </a:spcAft>
              <a:buSzPts val="1050"/>
              <a:buNone/>
              <a:defRPr sz="1400"/>
            </a:lvl2pPr>
            <a:lvl3pPr indent="-228600" lvl="2" marL="1371600" algn="l">
              <a:lnSpc>
                <a:spcPct val="90000"/>
              </a:lnSpc>
              <a:spcBef>
                <a:spcPts val="500"/>
              </a:spcBef>
              <a:spcAft>
                <a:spcPts val="0"/>
              </a:spcAft>
              <a:buSzPts val="900"/>
              <a:buNone/>
              <a:defRPr sz="1200"/>
            </a:lvl3pPr>
            <a:lvl4pPr indent="-228600" lvl="3" marL="1828800" algn="l">
              <a:lnSpc>
                <a:spcPct val="90000"/>
              </a:lnSpc>
              <a:spcBef>
                <a:spcPts val="500"/>
              </a:spcBef>
              <a:spcAft>
                <a:spcPts val="0"/>
              </a:spcAft>
              <a:buSzPts val="750"/>
              <a:buNone/>
              <a:defRPr sz="1000"/>
            </a:lvl4pPr>
            <a:lvl5pPr indent="-228600" lvl="4" marL="2286000" algn="l">
              <a:lnSpc>
                <a:spcPct val="90000"/>
              </a:lnSpc>
              <a:spcBef>
                <a:spcPts val="500"/>
              </a:spcBef>
              <a:spcAft>
                <a:spcPts val="0"/>
              </a:spcAft>
              <a:buSzPts val="75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24" name="Google Shape;124;g25a36a6246e_0_168"/>
          <p:cNvSpPr txBox="1"/>
          <p:nvPr>
            <p:ph idx="12" type="sldNum"/>
          </p:nvPr>
        </p:nvSpPr>
        <p:spPr>
          <a:xfrm>
            <a:off x="11479428" y="6439475"/>
            <a:ext cx="418200" cy="3651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0.xml"/><Relationship Id="rId10" Type="http://schemas.openxmlformats.org/officeDocument/2006/relationships/slideLayout" Target="../slideLayouts/slideLayout9.xml"/><Relationship Id="rId13" Type="http://schemas.openxmlformats.org/officeDocument/2006/relationships/theme" Target="../theme/theme3.xml"/><Relationship Id="rId12" Type="http://schemas.openxmlformats.org/officeDocument/2006/relationships/slideLayout" Target="../slideLayouts/slideLayout11.xml"/><Relationship Id="rId1" Type="http://schemas.openxmlformats.org/officeDocument/2006/relationships/image" Target="../media/image1.pn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9" Type="http://schemas.openxmlformats.org/officeDocument/2006/relationships/slideLayout" Target="../slideLayouts/slideLayout8.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1.xml"/><Relationship Id="rId10" Type="http://schemas.openxmlformats.org/officeDocument/2006/relationships/slideLayout" Target="../slideLayouts/slideLayout20.xml"/><Relationship Id="rId13" Type="http://schemas.openxmlformats.org/officeDocument/2006/relationships/theme" Target="../theme/theme2.xml"/><Relationship Id="rId12" Type="http://schemas.openxmlformats.org/officeDocument/2006/relationships/slideLayout" Target="../slideLayouts/slideLayout22.xml"/><Relationship Id="rId1" Type="http://schemas.openxmlformats.org/officeDocument/2006/relationships/image" Target="../media/image1.png"/><Relationship Id="rId2" Type="http://schemas.openxmlformats.org/officeDocument/2006/relationships/slideLayout" Target="../slideLayouts/slideLayout12.xml"/><Relationship Id="rId3" Type="http://schemas.openxmlformats.org/officeDocument/2006/relationships/slideLayout" Target="../slideLayouts/slideLayout13.xml"/><Relationship Id="rId4" Type="http://schemas.openxmlformats.org/officeDocument/2006/relationships/slideLayout" Target="../slideLayouts/slideLayout14.xml"/><Relationship Id="rId9" Type="http://schemas.openxmlformats.org/officeDocument/2006/relationships/slideLayout" Target="../slideLayouts/slideLayout19.xml"/><Relationship Id="rId5" Type="http://schemas.openxmlformats.org/officeDocument/2006/relationships/slideLayout" Target="../slideLayouts/slideLayout15.xml"/><Relationship Id="rId6" Type="http://schemas.openxmlformats.org/officeDocument/2006/relationships/slideLayout" Target="../slideLayouts/slideLayout16.xml"/><Relationship Id="rId7" Type="http://schemas.openxmlformats.org/officeDocument/2006/relationships/slideLayout" Target="../slideLayouts/slideLayout17.xml"/><Relationship Id="rId8" Type="http://schemas.openxmlformats.org/officeDocument/2006/relationships/slideLayout" Target="../slideLayouts/slideLayout1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2"/>
          <p:cNvSpPr txBox="1"/>
          <p:nvPr>
            <p:ph type="title"/>
          </p:nvPr>
        </p:nvSpPr>
        <p:spPr>
          <a:xfrm>
            <a:off x="838200" y="500062"/>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rgbClr val="00A0AB"/>
              </a:buClr>
              <a:buSzPts val="4400"/>
              <a:buFont typeface="Calibri"/>
              <a:buNone/>
              <a:defRPr b="0" i="0" sz="4400" u="none" cap="none" strike="noStrike">
                <a:solidFill>
                  <a:srgbClr val="00A0AB"/>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1" name="Google Shape;11;p2"/>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61950" lvl="0" marL="457200" marR="0" rtl="0" algn="l">
              <a:lnSpc>
                <a:spcPct val="90000"/>
              </a:lnSpc>
              <a:spcBef>
                <a:spcPts val="1000"/>
              </a:spcBef>
              <a:spcAft>
                <a:spcPts val="0"/>
              </a:spcAft>
              <a:buClr>
                <a:srgbClr val="00A0AB"/>
              </a:buClr>
              <a:buSzPts val="2100"/>
              <a:buFont typeface="Courier New"/>
              <a:buChar char="o"/>
              <a:defRPr b="0" i="0" sz="2800" u="none" cap="none" strike="noStrike">
                <a:solidFill>
                  <a:schemeClr val="dk1"/>
                </a:solidFill>
                <a:latin typeface="Calibri"/>
                <a:ea typeface="Calibri"/>
                <a:cs typeface="Calibri"/>
                <a:sym typeface="Calibri"/>
              </a:defRPr>
            </a:lvl1pPr>
            <a:lvl2pPr indent="-342900" lvl="1" marL="914400" marR="0" rtl="0" algn="l">
              <a:lnSpc>
                <a:spcPct val="90000"/>
              </a:lnSpc>
              <a:spcBef>
                <a:spcPts val="500"/>
              </a:spcBef>
              <a:spcAft>
                <a:spcPts val="0"/>
              </a:spcAft>
              <a:buClr>
                <a:srgbClr val="00A0AB"/>
              </a:buClr>
              <a:buSzPts val="1800"/>
              <a:buFont typeface="Courier New"/>
              <a:buChar char="o"/>
              <a:defRPr b="0" i="0" sz="2400" u="none" cap="none" strike="noStrike">
                <a:solidFill>
                  <a:schemeClr val="dk1"/>
                </a:solidFill>
                <a:latin typeface="Calibri"/>
                <a:ea typeface="Calibri"/>
                <a:cs typeface="Calibri"/>
                <a:sym typeface="Calibri"/>
              </a:defRPr>
            </a:lvl2pPr>
            <a:lvl3pPr indent="-323850" lvl="2" marL="1371600" marR="0" rtl="0" algn="l">
              <a:lnSpc>
                <a:spcPct val="90000"/>
              </a:lnSpc>
              <a:spcBef>
                <a:spcPts val="500"/>
              </a:spcBef>
              <a:spcAft>
                <a:spcPts val="0"/>
              </a:spcAft>
              <a:buClr>
                <a:srgbClr val="00A0AB"/>
              </a:buClr>
              <a:buSzPts val="1500"/>
              <a:buFont typeface="Courier New"/>
              <a:buChar char="o"/>
              <a:defRPr b="0" i="0" sz="2000" u="none" cap="none" strike="noStrike">
                <a:solidFill>
                  <a:schemeClr val="dk1"/>
                </a:solidFill>
                <a:latin typeface="Calibri"/>
                <a:ea typeface="Calibri"/>
                <a:cs typeface="Calibri"/>
                <a:sym typeface="Calibri"/>
              </a:defRPr>
            </a:lvl3pPr>
            <a:lvl4pPr indent="-314325" lvl="3" marL="1828800" marR="0" rtl="0" algn="l">
              <a:lnSpc>
                <a:spcPct val="90000"/>
              </a:lnSpc>
              <a:spcBef>
                <a:spcPts val="500"/>
              </a:spcBef>
              <a:spcAft>
                <a:spcPts val="0"/>
              </a:spcAft>
              <a:buClr>
                <a:srgbClr val="00A0AB"/>
              </a:buClr>
              <a:buSzPts val="1350"/>
              <a:buFont typeface="Courier New"/>
              <a:buChar char="o"/>
              <a:defRPr b="0" i="0" sz="1800" u="none" cap="none" strike="noStrike">
                <a:solidFill>
                  <a:schemeClr val="dk1"/>
                </a:solidFill>
                <a:latin typeface="Calibri"/>
                <a:ea typeface="Calibri"/>
                <a:cs typeface="Calibri"/>
                <a:sym typeface="Calibri"/>
              </a:defRPr>
            </a:lvl4pPr>
            <a:lvl5pPr indent="-314325" lvl="4" marL="2286000" marR="0" rtl="0" algn="l">
              <a:lnSpc>
                <a:spcPct val="90000"/>
              </a:lnSpc>
              <a:spcBef>
                <a:spcPts val="500"/>
              </a:spcBef>
              <a:spcAft>
                <a:spcPts val="0"/>
              </a:spcAft>
              <a:buClr>
                <a:srgbClr val="00A0AB"/>
              </a:buClr>
              <a:buSzPts val="1350"/>
              <a:buFont typeface="Courier New"/>
              <a:buChar char="o"/>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2" name="Google Shape;12;p2"/>
          <p:cNvSpPr txBox="1"/>
          <p:nvPr>
            <p:ph idx="12" type="sldNum"/>
          </p:nvPr>
        </p:nvSpPr>
        <p:spPr>
          <a:xfrm>
            <a:off x="11479428" y="6439475"/>
            <a:ext cx="41807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pic>
        <p:nvPicPr>
          <p:cNvPr id="13" name="Google Shape;13;p2"/>
          <p:cNvPicPr preferRelativeResize="0"/>
          <p:nvPr/>
        </p:nvPicPr>
        <p:blipFill rotWithShape="1">
          <a:blip r:embed="rId1">
            <a:alphaModFix/>
          </a:blip>
          <a:srcRect b="0" l="0" r="0" t="0"/>
          <a:stretch/>
        </p:blipFill>
        <p:spPr>
          <a:xfrm>
            <a:off x="7738727" y="6472688"/>
            <a:ext cx="3703629" cy="216502"/>
          </a:xfrm>
          <a:prstGeom prst="rect">
            <a:avLst/>
          </a:prstGeom>
          <a:noFill/>
          <a:ln>
            <a:noFill/>
          </a:ln>
        </p:spPr>
      </p:pic>
    </p:spTree>
  </p:cSld>
  <p:clrMap accent1="accent1" accent2="accent2" accent3="accent3" accent4="accent4" accent5="accent5" accent6="accent6" bg1="lt1" bg2="dk2" tx1="dk1" tx2="lt2" folHlink="folHlink" hlink="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67" name="Shape 67"/>
        <p:cNvGrpSpPr/>
        <p:nvPr/>
      </p:nvGrpSpPr>
      <p:grpSpPr>
        <a:xfrm>
          <a:off x="0" y="0"/>
          <a:ext cx="0" cy="0"/>
          <a:chOff x="0" y="0"/>
          <a:chExt cx="0" cy="0"/>
        </a:xfrm>
      </p:grpSpPr>
      <p:sp>
        <p:nvSpPr>
          <p:cNvPr id="68" name="Google Shape;68;g25a36a6246e_0_115"/>
          <p:cNvSpPr txBox="1"/>
          <p:nvPr>
            <p:ph type="title"/>
          </p:nvPr>
        </p:nvSpPr>
        <p:spPr>
          <a:xfrm>
            <a:off x="838200" y="500062"/>
            <a:ext cx="10515600" cy="1325700"/>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rgbClr val="00A0AB"/>
              </a:buClr>
              <a:buSzPts val="4400"/>
              <a:buFont typeface="Calibri"/>
              <a:buNone/>
              <a:defRPr b="0" i="0" sz="4400" u="none" cap="none" strike="noStrike">
                <a:solidFill>
                  <a:srgbClr val="00A0AB"/>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69" name="Google Shape;69;g25a36a6246e_0_115"/>
          <p:cNvSpPr txBox="1"/>
          <p:nvPr>
            <p:ph idx="1" type="body"/>
          </p:nvPr>
        </p:nvSpPr>
        <p:spPr>
          <a:xfrm>
            <a:off x="838200" y="1825625"/>
            <a:ext cx="10515600" cy="4351200"/>
          </a:xfrm>
          <a:prstGeom prst="rect">
            <a:avLst/>
          </a:prstGeom>
          <a:noFill/>
          <a:ln>
            <a:noFill/>
          </a:ln>
        </p:spPr>
        <p:txBody>
          <a:bodyPr anchorCtr="0" anchor="t" bIns="45700" lIns="91425" spcFirstLastPara="1" rIns="91425" wrap="square" tIns="45700">
            <a:normAutofit/>
          </a:bodyPr>
          <a:lstStyle>
            <a:lvl1pPr indent="-361950" lvl="0" marL="457200" marR="0" rtl="0" algn="l">
              <a:lnSpc>
                <a:spcPct val="90000"/>
              </a:lnSpc>
              <a:spcBef>
                <a:spcPts val="1000"/>
              </a:spcBef>
              <a:spcAft>
                <a:spcPts val="0"/>
              </a:spcAft>
              <a:buClr>
                <a:srgbClr val="00A0AB"/>
              </a:buClr>
              <a:buSzPts val="2100"/>
              <a:buFont typeface="Courier New"/>
              <a:buChar char="o"/>
              <a:defRPr b="0" i="0" sz="2800" u="none" cap="none" strike="noStrike">
                <a:solidFill>
                  <a:schemeClr val="dk1"/>
                </a:solidFill>
                <a:latin typeface="Calibri"/>
                <a:ea typeface="Calibri"/>
                <a:cs typeface="Calibri"/>
                <a:sym typeface="Calibri"/>
              </a:defRPr>
            </a:lvl1pPr>
            <a:lvl2pPr indent="-342900" lvl="1" marL="914400" marR="0" rtl="0" algn="l">
              <a:lnSpc>
                <a:spcPct val="90000"/>
              </a:lnSpc>
              <a:spcBef>
                <a:spcPts val="500"/>
              </a:spcBef>
              <a:spcAft>
                <a:spcPts val="0"/>
              </a:spcAft>
              <a:buClr>
                <a:srgbClr val="00A0AB"/>
              </a:buClr>
              <a:buSzPts val="1800"/>
              <a:buFont typeface="Courier New"/>
              <a:buChar char="o"/>
              <a:defRPr b="0" i="0" sz="2400" u="none" cap="none" strike="noStrike">
                <a:solidFill>
                  <a:schemeClr val="dk1"/>
                </a:solidFill>
                <a:latin typeface="Calibri"/>
                <a:ea typeface="Calibri"/>
                <a:cs typeface="Calibri"/>
                <a:sym typeface="Calibri"/>
              </a:defRPr>
            </a:lvl2pPr>
            <a:lvl3pPr indent="-323850" lvl="2" marL="1371600" marR="0" rtl="0" algn="l">
              <a:lnSpc>
                <a:spcPct val="90000"/>
              </a:lnSpc>
              <a:spcBef>
                <a:spcPts val="500"/>
              </a:spcBef>
              <a:spcAft>
                <a:spcPts val="0"/>
              </a:spcAft>
              <a:buClr>
                <a:srgbClr val="00A0AB"/>
              </a:buClr>
              <a:buSzPts val="1500"/>
              <a:buFont typeface="Courier New"/>
              <a:buChar char="o"/>
              <a:defRPr b="0" i="0" sz="2000" u="none" cap="none" strike="noStrike">
                <a:solidFill>
                  <a:schemeClr val="dk1"/>
                </a:solidFill>
                <a:latin typeface="Calibri"/>
                <a:ea typeface="Calibri"/>
                <a:cs typeface="Calibri"/>
                <a:sym typeface="Calibri"/>
              </a:defRPr>
            </a:lvl3pPr>
            <a:lvl4pPr indent="-314325" lvl="3" marL="1828800" marR="0" rtl="0" algn="l">
              <a:lnSpc>
                <a:spcPct val="90000"/>
              </a:lnSpc>
              <a:spcBef>
                <a:spcPts val="500"/>
              </a:spcBef>
              <a:spcAft>
                <a:spcPts val="0"/>
              </a:spcAft>
              <a:buClr>
                <a:srgbClr val="00A0AB"/>
              </a:buClr>
              <a:buSzPts val="1350"/>
              <a:buFont typeface="Courier New"/>
              <a:buChar char="o"/>
              <a:defRPr b="0" i="0" sz="1800" u="none" cap="none" strike="noStrike">
                <a:solidFill>
                  <a:schemeClr val="dk1"/>
                </a:solidFill>
                <a:latin typeface="Calibri"/>
                <a:ea typeface="Calibri"/>
                <a:cs typeface="Calibri"/>
                <a:sym typeface="Calibri"/>
              </a:defRPr>
            </a:lvl4pPr>
            <a:lvl5pPr indent="-314325" lvl="4" marL="2286000" marR="0" rtl="0" algn="l">
              <a:lnSpc>
                <a:spcPct val="90000"/>
              </a:lnSpc>
              <a:spcBef>
                <a:spcPts val="500"/>
              </a:spcBef>
              <a:spcAft>
                <a:spcPts val="0"/>
              </a:spcAft>
              <a:buClr>
                <a:srgbClr val="00A0AB"/>
              </a:buClr>
              <a:buSzPts val="1350"/>
              <a:buFont typeface="Courier New"/>
              <a:buChar char="o"/>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70" name="Google Shape;70;g25a36a6246e_0_115"/>
          <p:cNvSpPr txBox="1"/>
          <p:nvPr>
            <p:ph idx="12" type="sldNum"/>
          </p:nvPr>
        </p:nvSpPr>
        <p:spPr>
          <a:xfrm>
            <a:off x="11479428" y="6439475"/>
            <a:ext cx="418200" cy="36510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pic>
        <p:nvPicPr>
          <p:cNvPr id="71" name="Google Shape;71;g25a36a6246e_0_115"/>
          <p:cNvPicPr preferRelativeResize="0"/>
          <p:nvPr/>
        </p:nvPicPr>
        <p:blipFill rotWithShape="1">
          <a:blip r:embed="rId1">
            <a:alphaModFix/>
          </a:blip>
          <a:srcRect b="0" l="0" r="0" t="0"/>
          <a:stretch/>
        </p:blipFill>
        <p:spPr>
          <a:xfrm>
            <a:off x="7738727" y="6472688"/>
            <a:ext cx="3703631" cy="216502"/>
          </a:xfrm>
          <a:prstGeom prst="rect">
            <a:avLst/>
          </a:prstGeom>
          <a:noFill/>
          <a:ln>
            <a:noFill/>
          </a:ln>
        </p:spPr>
      </p:pic>
    </p:spTree>
  </p:cSld>
  <p:clrMap accent1="accent1" accent2="accent2" accent3="accent3" accent4="accent4" accent5="accent5" accent6="accent6" bg1="lt1" bg2="dk2" tx1="dk1" tx2="lt2" folHlink="folHlink" hlink="hlink"/>
  <p:sldLayoutIdLst>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 id="2147483671" r:id="rId12"/>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4.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3.png"/><Relationship Id="rId4" Type="http://schemas.openxmlformats.org/officeDocument/2006/relationships/hyperlink" Target="mailto:xana@um.edu.my" TargetMode="External"/><Relationship Id="rId5" Type="http://schemas.openxmlformats.org/officeDocument/2006/relationships/image" Target="../media/image19.png"/><Relationship Id="rId6" Type="http://schemas.openxmlformats.org/officeDocument/2006/relationships/hyperlink" Target="mailto:kayla.delbiondo@yale.edu" TargetMode="Externa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hyperlink" Target="https://umlibguides.um.edu.my/c.php?g=395652&amp;p=6649276" TargetMode="Externa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10.png"/><Relationship Id="rId4" Type="http://schemas.openxmlformats.org/officeDocument/2006/relationships/hyperlink" Target="https://umlibguides.um.edu.my/c.php?g=395652&amp;p=6647721"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 Id="rId3" Type="http://schemas.openxmlformats.org/officeDocument/2006/relationships/image" Target="../media/image16.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 Id="rId3" Type="http://schemas.openxmlformats.org/officeDocument/2006/relationships/image" Target="../media/image18.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 Id="rId3" Type="http://schemas.openxmlformats.org/officeDocument/2006/relationships/image" Target="../media/image15.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 Id="rId3" Type="http://schemas.openxmlformats.org/officeDocument/2006/relationships/image" Target="../media/image8.png"/><Relationship Id="rId4" Type="http://schemas.openxmlformats.org/officeDocument/2006/relationships/image" Target="../media/image7.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 Id="rId3" Type="http://schemas.openxmlformats.org/officeDocument/2006/relationships/image" Target="../media/image14.png"/><Relationship Id="rId4" Type="http://schemas.openxmlformats.org/officeDocument/2006/relationships/hyperlink" Target="https://umlibguides.um.edu.my/researchguide/webofscience" TargetMode="Externa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 Id="rId3" Type="http://schemas.openxmlformats.org/officeDocument/2006/relationships/hyperlink" Target="https://account.ncbi.nlm.nih.gov/signup/?" TargetMode="External"/><Relationship Id="rId4" Type="http://schemas.openxmlformats.org/officeDocument/2006/relationships/hyperlink" Target="https://pubmed.ncbi.nlm.nih.gov/help/#automatic-term-mapping" TargetMode="External"/><Relationship Id="rId5" Type="http://schemas.openxmlformats.org/officeDocument/2006/relationships/hyperlink" Target="https://www.ncbi.nlm.nih.gov/mesh/" TargetMode="Externa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6.xml"/><Relationship Id="rId3" Type="http://schemas.openxmlformats.org/officeDocument/2006/relationships/hyperlink" Target="https://openaccessbutton.org/" TargetMode="External"/><Relationship Id="rId4" Type="http://schemas.openxmlformats.org/officeDocument/2006/relationships/hyperlink" Target="https://unpaywall.org/" TargetMode="Externa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7.xml"/><Relationship Id="rId3" Type="http://schemas.openxmlformats.org/officeDocument/2006/relationships/hyperlink" Target="https://www.google.com/advanced_search" TargetMode="External"/><Relationship Id="rId4" Type="http://schemas.openxmlformats.org/officeDocument/2006/relationships/image" Target="../media/image9.png"/><Relationship Id="rId5" Type="http://schemas.openxmlformats.org/officeDocument/2006/relationships/image" Target="../media/image6.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8.xml"/><Relationship Id="rId3" Type="http://schemas.openxmlformats.org/officeDocument/2006/relationships/hyperlink" Target="http://www.myhealth.gov.my/hiv-aids/" TargetMode="External"/><Relationship Id="rId4" Type="http://schemas.openxmlformats.org/officeDocument/2006/relationships/image" Target="../media/image5.png"/><Relationship Id="rId5" Type="http://schemas.openxmlformats.org/officeDocument/2006/relationships/image" Target="../media/image17.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9.xml"/><Relationship Id="rId3" Type="http://schemas.openxmlformats.org/officeDocument/2006/relationships/hyperlink" Target="https://www.thecommunityguide.org/topics/hiv-stis-and-teen-pregnancy.html" TargetMode="External"/><Relationship Id="rId4" Type="http://schemas.openxmlformats.org/officeDocument/2006/relationships/image" Target="../media/image13.png"/><Relationship Id="rId5" Type="http://schemas.openxmlformats.org/officeDocument/2006/relationships/image" Target="../media/image11.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0.xml"/><Relationship Id="rId3" Type="http://schemas.openxmlformats.org/officeDocument/2006/relationships/hyperlink" Target="https://ahpsr.who.int/newsroom/events/item/2023/07/26/default-calendar/health-systems-global-town-hall-consultation-on-new-alliance-strategy" TargetMode="External"/><Relationship Id="rId4" Type="http://schemas.openxmlformats.org/officeDocument/2006/relationships/image" Target="../media/image12.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2.xml"/><Relationship Id="rId3" Type="http://schemas.openxmlformats.org/officeDocument/2006/relationships/hyperlink" Target="mailto:kayla.delbiondo@yale.edu" TargetMode="Externa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3.xml"/><Relationship Id="rId3" Type="http://schemas.openxmlformats.org/officeDocument/2006/relationships/hyperlink" Target="https://owl.purdue.edu/owl/research_and_citation/conducting_research/evaluating_sources_of_information/where_to_begin.html" TargetMode="External"/><Relationship Id="rId4" Type="http://schemas.openxmlformats.org/officeDocument/2006/relationships/hyperlink" Target="https://owl.purdue.edu/owl/research_and_citation/conducting_research/evaluating_sources_of_information/where_to_begin.html" TargetMode="External"/><Relationship Id="rId9" Type="http://schemas.openxmlformats.org/officeDocument/2006/relationships/hyperlink" Target="https://adphealth.org/irtoolkit/" TargetMode="External"/><Relationship Id="rId5" Type="http://schemas.openxmlformats.org/officeDocument/2006/relationships/hyperlink" Target="http://www.greynet.org/" TargetMode="External"/><Relationship Id="rId6" Type="http://schemas.openxmlformats.org/officeDocument/2006/relationships/hyperlink" Target="http://www.greynet.org/" TargetMode="External"/><Relationship Id="rId7" Type="http://schemas.openxmlformats.org/officeDocument/2006/relationships/hyperlink" Target="https://doi-org.yale.idm.oclc.org/10.1111/hir.12276" TargetMode="External"/><Relationship Id="rId8" Type="http://schemas.openxmlformats.org/officeDocument/2006/relationships/hyperlink" Target="https://doi-org.yale.idm.oclc.org/10.1111/hir.12276"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8" name="Shape 128"/>
        <p:cNvGrpSpPr/>
        <p:nvPr/>
      </p:nvGrpSpPr>
      <p:grpSpPr>
        <a:xfrm>
          <a:off x="0" y="0"/>
          <a:ext cx="0" cy="0"/>
          <a:chOff x="0" y="0"/>
          <a:chExt cx="0" cy="0"/>
        </a:xfrm>
      </p:grpSpPr>
      <p:sp>
        <p:nvSpPr>
          <p:cNvPr id="129" name="Google Shape;129;p1"/>
          <p:cNvSpPr txBox="1"/>
          <p:nvPr>
            <p:ph type="ctrTitle"/>
          </p:nvPr>
        </p:nvSpPr>
        <p:spPr>
          <a:xfrm>
            <a:off x="2174800" y="2143875"/>
            <a:ext cx="9201900" cy="1563000"/>
          </a:xfrm>
          <a:prstGeom prst="rect">
            <a:avLst/>
          </a:prstGeom>
          <a:noFill/>
          <a:ln>
            <a:noFill/>
          </a:ln>
        </p:spPr>
        <p:txBody>
          <a:bodyPr anchorCtr="0" anchor="b" bIns="45700" lIns="91425" spcFirstLastPara="1" rIns="91425" wrap="square" tIns="45700">
            <a:noAutofit/>
          </a:bodyPr>
          <a:lstStyle/>
          <a:p>
            <a:pPr indent="0" lvl="0" marL="0" rtl="0" algn="l">
              <a:lnSpc>
                <a:spcPct val="90000"/>
              </a:lnSpc>
              <a:spcBef>
                <a:spcPts val="0"/>
              </a:spcBef>
              <a:spcAft>
                <a:spcPts val="0"/>
              </a:spcAft>
              <a:buClr>
                <a:srgbClr val="00A0AB"/>
              </a:buClr>
              <a:buSzPts val="5400"/>
              <a:buFont typeface="Calibri"/>
              <a:buNone/>
            </a:pPr>
            <a:r>
              <a:t/>
            </a:r>
            <a:endParaRPr b="1" sz="5100"/>
          </a:p>
          <a:p>
            <a:pPr indent="0" lvl="0" marL="0" rtl="0" algn="l">
              <a:lnSpc>
                <a:spcPct val="90000"/>
              </a:lnSpc>
              <a:spcBef>
                <a:spcPts val="0"/>
              </a:spcBef>
              <a:spcAft>
                <a:spcPts val="0"/>
              </a:spcAft>
              <a:buClr>
                <a:srgbClr val="00A0AB"/>
              </a:buClr>
              <a:buSzPts val="5400"/>
              <a:buFont typeface="Calibri"/>
              <a:buNone/>
            </a:pPr>
            <a:r>
              <a:rPr b="1" lang="en-US" sz="5100"/>
              <a:t>Find, Save &amp; Read Literature </a:t>
            </a:r>
            <a:endParaRPr b="1" sz="5100"/>
          </a:p>
          <a:p>
            <a:pPr indent="0" lvl="0" marL="0" rtl="0" algn="l">
              <a:lnSpc>
                <a:spcPct val="90000"/>
              </a:lnSpc>
              <a:spcBef>
                <a:spcPts val="0"/>
              </a:spcBef>
              <a:spcAft>
                <a:spcPts val="0"/>
              </a:spcAft>
              <a:buClr>
                <a:srgbClr val="00A0AB"/>
              </a:buClr>
              <a:buSzPts val="5400"/>
              <a:buFont typeface="Calibri"/>
              <a:buNone/>
            </a:pPr>
            <a:r>
              <a:rPr b="1" lang="en-US" sz="5100"/>
              <a:t>in the Health Sciences</a:t>
            </a:r>
            <a:endParaRPr b="1" sz="2200"/>
          </a:p>
        </p:txBody>
      </p:sp>
      <p:sp>
        <p:nvSpPr>
          <p:cNvPr id="130" name="Google Shape;130;p1"/>
          <p:cNvSpPr txBox="1"/>
          <p:nvPr>
            <p:ph idx="1" type="subTitle"/>
          </p:nvPr>
        </p:nvSpPr>
        <p:spPr>
          <a:xfrm>
            <a:off x="2174800" y="3909048"/>
            <a:ext cx="8517900" cy="14559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0"/>
              </a:spcBef>
              <a:spcAft>
                <a:spcPts val="0"/>
              </a:spcAft>
              <a:buClr>
                <a:schemeClr val="dk1"/>
              </a:buClr>
              <a:buSzPts val="935"/>
              <a:buFont typeface="Arial"/>
              <a:buNone/>
            </a:pPr>
            <a:r>
              <a:rPr lang="en-US" sz="2100"/>
              <a:t>Kayla Del Biondo, </a:t>
            </a:r>
            <a:r>
              <a:rPr i="1" lang="en-US" sz="2100"/>
              <a:t>Simbonis Librarian for Public Health</a:t>
            </a:r>
            <a:endParaRPr i="1" sz="2100"/>
          </a:p>
          <a:p>
            <a:pPr indent="0" lvl="0" marL="0" rtl="0" algn="l">
              <a:lnSpc>
                <a:spcPct val="115000"/>
              </a:lnSpc>
              <a:spcBef>
                <a:spcPts val="0"/>
              </a:spcBef>
              <a:spcAft>
                <a:spcPts val="0"/>
              </a:spcAft>
              <a:buClr>
                <a:schemeClr val="dk1"/>
              </a:buClr>
              <a:buSzPts val="935"/>
              <a:buFont typeface="Arial"/>
              <a:buNone/>
            </a:pPr>
            <a:r>
              <a:rPr lang="en-US" sz="2100"/>
              <a:t>Cushing/Whitney Medical Library at Yale University</a:t>
            </a:r>
            <a:endParaRPr sz="2100"/>
          </a:p>
          <a:p>
            <a:pPr indent="0" lvl="0" marL="0" rtl="0" algn="l">
              <a:lnSpc>
                <a:spcPct val="115000"/>
              </a:lnSpc>
              <a:spcBef>
                <a:spcPts val="1000"/>
              </a:spcBef>
              <a:spcAft>
                <a:spcPts val="0"/>
              </a:spcAft>
              <a:buClr>
                <a:schemeClr val="dk1"/>
              </a:buClr>
              <a:buSzPts val="935"/>
              <a:buFont typeface="Arial"/>
              <a:buNone/>
            </a:pPr>
            <a:r>
              <a:t/>
            </a:r>
            <a:endParaRPr sz="2100"/>
          </a:p>
          <a:p>
            <a:pPr indent="0" lvl="0" marL="0" rtl="0" algn="l">
              <a:lnSpc>
                <a:spcPct val="115000"/>
              </a:lnSpc>
              <a:spcBef>
                <a:spcPts val="1000"/>
              </a:spcBef>
              <a:spcAft>
                <a:spcPts val="0"/>
              </a:spcAft>
              <a:buClr>
                <a:schemeClr val="dk1"/>
              </a:buClr>
              <a:buSzPts val="935"/>
              <a:buFont typeface="Arial"/>
              <a:buNone/>
            </a:pPr>
            <a:r>
              <a:rPr lang="en-US" sz="2100"/>
              <a:t>Malaysian Implementation Science Training Bootcamp | July 2023</a:t>
            </a:r>
            <a:endParaRPr sz="2100"/>
          </a:p>
        </p:txBody>
      </p:sp>
      <p:sp>
        <p:nvSpPr>
          <p:cNvPr id="131" name="Google Shape;131;p1"/>
          <p:cNvSpPr txBox="1"/>
          <p:nvPr>
            <p:ph idx="12" type="sldNum"/>
          </p:nvPr>
        </p:nvSpPr>
        <p:spPr>
          <a:xfrm>
            <a:off x="11479428" y="6463227"/>
            <a:ext cx="418200" cy="365100"/>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6" name="Shape 136"/>
        <p:cNvGrpSpPr/>
        <p:nvPr/>
      </p:nvGrpSpPr>
      <p:grpSpPr>
        <a:xfrm>
          <a:off x="0" y="0"/>
          <a:ext cx="0" cy="0"/>
          <a:chOff x="0" y="0"/>
          <a:chExt cx="0" cy="0"/>
        </a:xfrm>
      </p:grpSpPr>
      <p:sp>
        <p:nvSpPr>
          <p:cNvPr id="137" name="Google Shape;137;geaa10bd0d9_0_91"/>
          <p:cNvSpPr txBox="1"/>
          <p:nvPr>
            <p:ph type="title"/>
          </p:nvPr>
        </p:nvSpPr>
        <p:spPr>
          <a:xfrm>
            <a:off x="838200" y="500062"/>
            <a:ext cx="105156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SzPts val="4400"/>
              <a:buNone/>
            </a:pPr>
            <a:r>
              <a:rPr lang="en-US"/>
              <a:t>Agenda</a:t>
            </a:r>
            <a:endParaRPr/>
          </a:p>
        </p:txBody>
      </p:sp>
      <p:sp>
        <p:nvSpPr>
          <p:cNvPr id="138" name="Google Shape;138;geaa10bd0d9_0_91"/>
          <p:cNvSpPr txBox="1"/>
          <p:nvPr>
            <p:ph idx="1" type="body"/>
          </p:nvPr>
        </p:nvSpPr>
        <p:spPr>
          <a:xfrm>
            <a:off x="838200" y="1825625"/>
            <a:ext cx="10515600" cy="4560000"/>
          </a:xfrm>
          <a:prstGeom prst="rect">
            <a:avLst/>
          </a:prstGeom>
          <a:noFill/>
          <a:ln>
            <a:noFill/>
          </a:ln>
        </p:spPr>
        <p:txBody>
          <a:bodyPr anchorCtr="0" anchor="t" bIns="45700" lIns="91425" spcFirstLastPara="1" rIns="91425" wrap="square" tIns="45700">
            <a:noAutofit/>
          </a:bodyPr>
          <a:lstStyle/>
          <a:p>
            <a:pPr indent="-380997" lvl="0" marL="457200" rtl="0" algn="l">
              <a:lnSpc>
                <a:spcPct val="115000"/>
              </a:lnSpc>
              <a:spcBef>
                <a:spcPts val="0"/>
              </a:spcBef>
              <a:spcAft>
                <a:spcPts val="0"/>
              </a:spcAft>
              <a:buSzPts val="2400"/>
              <a:buChar char="●"/>
            </a:pPr>
            <a:r>
              <a:rPr lang="en-US" sz="2400"/>
              <a:t>Overview of learning outcomes</a:t>
            </a:r>
            <a:endParaRPr sz="2400"/>
          </a:p>
          <a:p>
            <a:pPr indent="-380997" lvl="0" marL="457200" rtl="0" algn="l">
              <a:lnSpc>
                <a:spcPct val="115000"/>
              </a:lnSpc>
              <a:spcBef>
                <a:spcPts val="0"/>
              </a:spcBef>
              <a:spcAft>
                <a:spcPts val="0"/>
              </a:spcAft>
              <a:buSzPts val="2400"/>
              <a:buChar char="●"/>
            </a:pPr>
            <a:r>
              <a:rPr lang="en-US" sz="2400"/>
              <a:t>Introductions</a:t>
            </a:r>
            <a:endParaRPr sz="2400"/>
          </a:p>
          <a:p>
            <a:pPr indent="-380998" lvl="0" marL="457200" rtl="0" algn="l">
              <a:lnSpc>
                <a:spcPct val="115000"/>
              </a:lnSpc>
              <a:spcBef>
                <a:spcPts val="0"/>
              </a:spcBef>
              <a:spcAft>
                <a:spcPts val="0"/>
              </a:spcAft>
              <a:buSzPts val="2400"/>
              <a:buChar char="●"/>
            </a:pPr>
            <a:r>
              <a:rPr lang="en-US" sz="2400"/>
              <a:t>Key definitions</a:t>
            </a:r>
            <a:endParaRPr sz="2400"/>
          </a:p>
          <a:p>
            <a:pPr indent="-380998" lvl="0" marL="457200" rtl="0" algn="l">
              <a:lnSpc>
                <a:spcPct val="115000"/>
              </a:lnSpc>
              <a:spcBef>
                <a:spcPts val="0"/>
              </a:spcBef>
              <a:spcAft>
                <a:spcPts val="0"/>
              </a:spcAft>
              <a:buSzPts val="2400"/>
              <a:buChar char="●"/>
            </a:pPr>
            <a:r>
              <a:rPr b="1" lang="en-US" sz="2400">
                <a:solidFill>
                  <a:srgbClr val="00A0AB"/>
                </a:solidFill>
              </a:rPr>
              <a:t>FIND</a:t>
            </a:r>
            <a:r>
              <a:rPr b="1" lang="en-US" sz="2400"/>
              <a:t> relevant literature</a:t>
            </a:r>
            <a:endParaRPr b="1" sz="2400"/>
          </a:p>
          <a:p>
            <a:pPr indent="-381000" lvl="1" marL="914400" rtl="0" algn="l">
              <a:lnSpc>
                <a:spcPct val="115000"/>
              </a:lnSpc>
              <a:spcBef>
                <a:spcPts val="0"/>
              </a:spcBef>
              <a:spcAft>
                <a:spcPts val="0"/>
              </a:spcAft>
              <a:buSzPts val="2400"/>
              <a:buChar char="○"/>
            </a:pPr>
            <a:r>
              <a:rPr lang="en-US"/>
              <a:t>Search strategies</a:t>
            </a:r>
            <a:endParaRPr/>
          </a:p>
          <a:p>
            <a:pPr indent="-381000" lvl="1" marL="914400" rtl="0" algn="l">
              <a:lnSpc>
                <a:spcPct val="115000"/>
              </a:lnSpc>
              <a:spcBef>
                <a:spcPts val="0"/>
              </a:spcBef>
              <a:spcAft>
                <a:spcPts val="0"/>
              </a:spcAft>
              <a:buSzPts val="2400"/>
              <a:buChar char="○"/>
            </a:pPr>
            <a:r>
              <a:rPr lang="en-US"/>
              <a:t>Scholarly vs. grey literature</a:t>
            </a:r>
            <a:endParaRPr/>
          </a:p>
          <a:p>
            <a:pPr indent="-381000" lvl="1" marL="914400" rtl="0" algn="l">
              <a:lnSpc>
                <a:spcPct val="115000"/>
              </a:lnSpc>
              <a:spcBef>
                <a:spcPts val="0"/>
              </a:spcBef>
              <a:spcAft>
                <a:spcPts val="0"/>
              </a:spcAft>
              <a:buSzPts val="2400"/>
              <a:buChar char="○"/>
            </a:pPr>
            <a:r>
              <a:rPr lang="en-US"/>
              <a:t>Where to search</a:t>
            </a:r>
            <a:endParaRPr/>
          </a:p>
          <a:p>
            <a:pPr indent="-380997" lvl="0" marL="457200" rtl="0" algn="l">
              <a:lnSpc>
                <a:spcPct val="115000"/>
              </a:lnSpc>
              <a:spcBef>
                <a:spcPts val="0"/>
              </a:spcBef>
              <a:spcAft>
                <a:spcPts val="0"/>
              </a:spcAft>
              <a:buSzPts val="2400"/>
              <a:buChar char="●"/>
            </a:pPr>
            <a:r>
              <a:rPr lang="en-US" sz="2400">
                <a:solidFill>
                  <a:srgbClr val="00A0AB"/>
                </a:solidFill>
              </a:rPr>
              <a:t>Q&amp;A</a:t>
            </a:r>
            <a:endParaRPr sz="2400">
              <a:solidFill>
                <a:srgbClr val="00A0AB"/>
              </a:solidFill>
            </a:endParaRPr>
          </a:p>
        </p:txBody>
      </p:sp>
      <p:sp>
        <p:nvSpPr>
          <p:cNvPr id="139" name="Google Shape;139;geaa10bd0d9_0_91"/>
          <p:cNvSpPr txBox="1"/>
          <p:nvPr>
            <p:ph idx="12" type="sldNum"/>
          </p:nvPr>
        </p:nvSpPr>
        <p:spPr>
          <a:xfrm>
            <a:off x="11479428" y="6439475"/>
            <a:ext cx="418200" cy="365100"/>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Clr>
                <a:srgbClr val="000000"/>
              </a:buClr>
              <a:buSzPts val="1200"/>
              <a:buFont typeface="Arial"/>
              <a:buNone/>
            </a:pPr>
            <a:fld id="{00000000-1234-1234-1234-123412341234}" type="slidenum">
              <a:rPr lang="en-US"/>
              <a:t>‹#›</a:t>
            </a:fld>
            <a:endParaRPr/>
          </a:p>
        </p:txBody>
      </p:sp>
      <p:pic>
        <p:nvPicPr>
          <p:cNvPr id="140" name="Google Shape;140;geaa10bd0d9_0_91"/>
          <p:cNvPicPr preferRelativeResize="0"/>
          <p:nvPr/>
        </p:nvPicPr>
        <p:blipFill rotWithShape="1">
          <a:blip r:embed="rId3">
            <a:alphaModFix/>
          </a:blip>
          <a:srcRect b="0" l="0" r="0" t="0"/>
          <a:stretch/>
        </p:blipFill>
        <p:spPr>
          <a:xfrm>
            <a:off x="7646150" y="1508499"/>
            <a:ext cx="4060525" cy="3026350"/>
          </a:xfrm>
          <a:prstGeom prst="rect">
            <a:avLst/>
          </a:prstGeom>
          <a:noFill/>
          <a:ln>
            <a:noFill/>
          </a:ln>
        </p:spPr>
      </p:pic>
      <p:sp>
        <p:nvSpPr>
          <p:cNvPr id="141" name="Google Shape;141;geaa10bd0d9_0_91"/>
          <p:cNvSpPr txBox="1"/>
          <p:nvPr/>
        </p:nvSpPr>
        <p:spPr>
          <a:xfrm>
            <a:off x="8547600" y="6116375"/>
            <a:ext cx="2806200" cy="3231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900"/>
              <a:buFont typeface="Arial"/>
              <a:buNone/>
            </a:pPr>
            <a:r>
              <a:rPr b="0" i="0" lang="en-US" sz="900" u="none" cap="none" strike="noStrike">
                <a:solidFill>
                  <a:srgbClr val="000000"/>
                </a:solidFill>
                <a:latin typeface="Calibri"/>
                <a:ea typeface="Calibri"/>
                <a:cs typeface="Calibri"/>
                <a:sym typeface="Calibri"/>
              </a:rPr>
              <a:t>Image by Max Pixel is licensed with CC0 (public domain).</a:t>
            </a:r>
            <a:endParaRPr b="0" i="0" sz="900" u="none" cap="none" strike="noStrike">
              <a:solidFill>
                <a:srgbClr val="000000"/>
              </a:solidFill>
              <a:latin typeface="Calibri"/>
              <a:ea typeface="Calibri"/>
              <a:cs typeface="Calibri"/>
              <a:sym typeface="Calibri"/>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6" name="Shape 146"/>
        <p:cNvGrpSpPr/>
        <p:nvPr/>
      </p:nvGrpSpPr>
      <p:grpSpPr>
        <a:xfrm>
          <a:off x="0" y="0"/>
          <a:ext cx="0" cy="0"/>
          <a:chOff x="0" y="0"/>
          <a:chExt cx="0" cy="0"/>
        </a:xfrm>
      </p:grpSpPr>
      <p:sp>
        <p:nvSpPr>
          <p:cNvPr id="147" name="Google Shape;147;gf7ff78487a_0_44"/>
          <p:cNvSpPr txBox="1"/>
          <p:nvPr>
            <p:ph type="title"/>
          </p:nvPr>
        </p:nvSpPr>
        <p:spPr>
          <a:xfrm>
            <a:off x="838200" y="500062"/>
            <a:ext cx="105156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SzPts val="4400"/>
              <a:buNone/>
            </a:pPr>
            <a:r>
              <a:rPr lang="en-US"/>
              <a:t>Learning outcomes</a:t>
            </a:r>
            <a:endParaRPr/>
          </a:p>
        </p:txBody>
      </p:sp>
      <p:sp>
        <p:nvSpPr>
          <p:cNvPr id="148" name="Google Shape;148;gf7ff78487a_0_44"/>
          <p:cNvSpPr txBox="1"/>
          <p:nvPr>
            <p:ph idx="1" type="body"/>
          </p:nvPr>
        </p:nvSpPr>
        <p:spPr>
          <a:xfrm>
            <a:off x="838200" y="1825625"/>
            <a:ext cx="10515600" cy="4351200"/>
          </a:xfrm>
          <a:prstGeom prst="rect">
            <a:avLst/>
          </a:prstGeom>
          <a:noFill/>
          <a:ln>
            <a:noFill/>
          </a:ln>
        </p:spPr>
        <p:txBody>
          <a:bodyPr anchorCtr="0" anchor="t" bIns="45700" lIns="91425" spcFirstLastPara="1" rIns="91425" wrap="square" tIns="45700">
            <a:normAutofit/>
          </a:bodyPr>
          <a:lstStyle/>
          <a:p>
            <a:pPr indent="-361950" lvl="0" marL="457200" rtl="0" algn="l">
              <a:lnSpc>
                <a:spcPct val="115000"/>
              </a:lnSpc>
              <a:spcBef>
                <a:spcPts val="1000"/>
              </a:spcBef>
              <a:spcAft>
                <a:spcPts val="0"/>
              </a:spcAft>
              <a:buSzPts val="2100"/>
              <a:buChar char="●"/>
            </a:pPr>
            <a:r>
              <a:rPr lang="en-US" sz="2100"/>
              <a:t>Participants will be able to explain the difference between scholarly and grey literature.</a:t>
            </a:r>
            <a:endParaRPr sz="2100"/>
          </a:p>
          <a:p>
            <a:pPr indent="-361950" lvl="0" marL="457200" rtl="0" algn="l">
              <a:lnSpc>
                <a:spcPct val="115000"/>
              </a:lnSpc>
              <a:spcBef>
                <a:spcPts val="1000"/>
              </a:spcBef>
              <a:spcAft>
                <a:spcPts val="0"/>
              </a:spcAft>
              <a:buSzPts val="2100"/>
              <a:buChar char="●"/>
            </a:pPr>
            <a:r>
              <a:rPr lang="en-US" sz="2100"/>
              <a:t>Participants will be able to construct a concept table of search terms for a particular research question.</a:t>
            </a:r>
            <a:endParaRPr sz="2100"/>
          </a:p>
          <a:p>
            <a:pPr indent="-361950" lvl="0" marL="457200" rtl="0" algn="l">
              <a:lnSpc>
                <a:spcPct val="115000"/>
              </a:lnSpc>
              <a:spcBef>
                <a:spcPts val="0"/>
              </a:spcBef>
              <a:spcAft>
                <a:spcPts val="0"/>
              </a:spcAft>
              <a:buSzPts val="2100"/>
              <a:buChar char="●"/>
            </a:pPr>
            <a:r>
              <a:rPr lang="en-US" sz="2100"/>
              <a:t>Participants will be able to search for literature using a subscription database available through the Universiti Malaya Library, as well as an open source (free) database.</a:t>
            </a:r>
            <a:endParaRPr sz="2100"/>
          </a:p>
        </p:txBody>
      </p:sp>
      <p:sp>
        <p:nvSpPr>
          <p:cNvPr id="149" name="Google Shape;149;gf7ff78487a_0_44"/>
          <p:cNvSpPr txBox="1"/>
          <p:nvPr>
            <p:ph idx="12" type="sldNum"/>
          </p:nvPr>
        </p:nvSpPr>
        <p:spPr>
          <a:xfrm>
            <a:off x="11479428" y="6439475"/>
            <a:ext cx="418200" cy="365100"/>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4" name="Shape 154"/>
        <p:cNvGrpSpPr/>
        <p:nvPr/>
      </p:nvGrpSpPr>
      <p:grpSpPr>
        <a:xfrm>
          <a:off x="0" y="0"/>
          <a:ext cx="0" cy="0"/>
          <a:chOff x="0" y="0"/>
          <a:chExt cx="0" cy="0"/>
        </a:xfrm>
      </p:grpSpPr>
      <p:sp>
        <p:nvSpPr>
          <p:cNvPr id="155" name="Google Shape;155;g25a36a6246e_0_27"/>
          <p:cNvSpPr txBox="1"/>
          <p:nvPr>
            <p:ph idx="12" type="sldNum"/>
          </p:nvPr>
        </p:nvSpPr>
        <p:spPr>
          <a:xfrm>
            <a:off x="11479428" y="6439475"/>
            <a:ext cx="418200" cy="365100"/>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Clr>
                <a:srgbClr val="000000"/>
              </a:buClr>
              <a:buSzPts val="1200"/>
              <a:buFont typeface="Arial"/>
              <a:buNone/>
            </a:pPr>
            <a:fld id="{00000000-1234-1234-1234-123412341234}" type="slidenum">
              <a:rPr lang="en-US"/>
              <a:t>‹#›</a:t>
            </a:fld>
            <a:endParaRPr/>
          </a:p>
        </p:txBody>
      </p:sp>
      <p:pic>
        <p:nvPicPr>
          <p:cNvPr id="156" name="Google Shape;156;g25a36a6246e_0_27"/>
          <p:cNvPicPr preferRelativeResize="0"/>
          <p:nvPr/>
        </p:nvPicPr>
        <p:blipFill rotWithShape="1">
          <a:blip r:embed="rId3">
            <a:alphaModFix/>
          </a:blip>
          <a:srcRect b="0" l="0" r="0" t="0"/>
          <a:stretch/>
        </p:blipFill>
        <p:spPr>
          <a:xfrm>
            <a:off x="1961100" y="985000"/>
            <a:ext cx="3112375" cy="3112375"/>
          </a:xfrm>
          <a:prstGeom prst="rect">
            <a:avLst/>
          </a:prstGeom>
          <a:noFill/>
          <a:ln>
            <a:noFill/>
          </a:ln>
        </p:spPr>
      </p:pic>
      <p:sp>
        <p:nvSpPr>
          <p:cNvPr id="157" name="Google Shape;157;g25a36a6246e_0_27"/>
          <p:cNvSpPr txBox="1"/>
          <p:nvPr/>
        </p:nvSpPr>
        <p:spPr>
          <a:xfrm>
            <a:off x="1961100" y="4216950"/>
            <a:ext cx="3112500" cy="12294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700"/>
              <a:buFont typeface="Arial"/>
              <a:buNone/>
            </a:pPr>
            <a:r>
              <a:rPr b="1" i="0" lang="en-US" sz="1700" u="none" cap="none" strike="noStrike">
                <a:solidFill>
                  <a:srgbClr val="00A0AB"/>
                </a:solidFill>
                <a:latin typeface="Calibri"/>
                <a:ea typeface="Calibri"/>
                <a:cs typeface="Calibri"/>
                <a:sym typeface="Calibri"/>
              </a:rPr>
              <a:t>Zanaria Saupi Udin</a:t>
            </a:r>
            <a:endParaRPr b="1" i="0" sz="1700" u="none" cap="none" strike="noStrike">
              <a:solidFill>
                <a:srgbClr val="00A0AB"/>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chemeClr val="dk1"/>
                </a:solidFill>
                <a:latin typeface="Calibri"/>
                <a:ea typeface="Calibri"/>
                <a:cs typeface="Calibri"/>
                <a:sym typeface="Calibri"/>
              </a:rPr>
              <a:t>Acting Senior Deputy Chief Librarian</a:t>
            </a:r>
            <a:endParaRPr b="0" i="0" sz="14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chemeClr val="dk1"/>
                </a:solidFill>
                <a:latin typeface="Calibri"/>
                <a:ea typeface="Calibri"/>
                <a:cs typeface="Calibri"/>
                <a:sym typeface="Calibri"/>
              </a:rPr>
              <a:t>Liaison librarian for Faculty of Medicine</a:t>
            </a:r>
            <a:endParaRPr b="0" i="0" sz="14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chemeClr val="dk1"/>
                </a:solidFill>
                <a:latin typeface="Calibri"/>
                <a:ea typeface="Calibri"/>
                <a:cs typeface="Calibri"/>
                <a:sym typeface="Calibri"/>
              </a:rPr>
              <a:t>Universiti Malaya Library</a:t>
            </a:r>
            <a:endParaRPr b="0" i="0" sz="14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400"/>
              <a:buFont typeface="Arial"/>
              <a:buNone/>
            </a:pPr>
            <a:r>
              <a:rPr b="0" i="0" lang="en-US" sz="1400" u="sng" cap="none" strike="noStrike">
                <a:solidFill>
                  <a:schemeClr val="hlink"/>
                </a:solidFill>
                <a:highlight>
                  <a:srgbClr val="FFFFFF"/>
                </a:highlight>
                <a:latin typeface="Calibri"/>
                <a:ea typeface="Calibri"/>
                <a:cs typeface="Calibri"/>
                <a:sym typeface="Calibri"/>
                <a:hlinkClick r:id="rId4"/>
              </a:rPr>
              <a:t>xana@um.edu.my</a:t>
            </a:r>
            <a:endParaRPr b="0" i="0" sz="1400" u="none" cap="none" strike="noStrike">
              <a:solidFill>
                <a:schemeClr val="dk1"/>
              </a:solidFill>
              <a:latin typeface="Calibri"/>
              <a:ea typeface="Calibri"/>
              <a:cs typeface="Calibri"/>
              <a:sym typeface="Calibri"/>
            </a:endParaRPr>
          </a:p>
        </p:txBody>
      </p:sp>
      <p:pic>
        <p:nvPicPr>
          <p:cNvPr id="158" name="Google Shape;158;g25a36a6246e_0_27"/>
          <p:cNvPicPr preferRelativeResize="0"/>
          <p:nvPr/>
        </p:nvPicPr>
        <p:blipFill rotWithShape="1">
          <a:blip r:embed="rId5">
            <a:alphaModFix/>
          </a:blip>
          <a:srcRect b="0" l="0" r="0" t="0"/>
          <a:stretch/>
        </p:blipFill>
        <p:spPr>
          <a:xfrm>
            <a:off x="6842925" y="3044925"/>
            <a:ext cx="3112376" cy="3112376"/>
          </a:xfrm>
          <a:prstGeom prst="rect">
            <a:avLst/>
          </a:prstGeom>
          <a:noFill/>
          <a:ln>
            <a:noFill/>
          </a:ln>
        </p:spPr>
      </p:pic>
      <p:sp>
        <p:nvSpPr>
          <p:cNvPr id="159" name="Google Shape;159;g25a36a6246e_0_27"/>
          <p:cNvSpPr txBox="1"/>
          <p:nvPr/>
        </p:nvSpPr>
        <p:spPr>
          <a:xfrm>
            <a:off x="6842863" y="1765150"/>
            <a:ext cx="3112500" cy="12294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700"/>
              <a:buFont typeface="Arial"/>
              <a:buNone/>
            </a:pPr>
            <a:r>
              <a:rPr b="1" i="0" lang="en-US" sz="1700" u="none" cap="none" strike="noStrike">
                <a:solidFill>
                  <a:srgbClr val="00A0AB"/>
                </a:solidFill>
                <a:latin typeface="Calibri"/>
                <a:ea typeface="Calibri"/>
                <a:cs typeface="Calibri"/>
                <a:sym typeface="Calibri"/>
              </a:rPr>
              <a:t>Kayla Del Biondo, </a:t>
            </a:r>
            <a:r>
              <a:rPr b="1" i="0" lang="en-US" sz="1700" u="none" cap="none" strike="noStrike">
                <a:solidFill>
                  <a:srgbClr val="92D050"/>
                </a:solidFill>
                <a:latin typeface="Calibri"/>
                <a:ea typeface="Calibri"/>
                <a:cs typeface="Calibri"/>
                <a:sym typeface="Calibri"/>
              </a:rPr>
              <a:t>guest lecturer</a:t>
            </a:r>
            <a:endParaRPr b="1" i="0" sz="1700" u="none" cap="none" strike="noStrike">
              <a:solidFill>
                <a:srgbClr val="92D05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chemeClr val="dk1"/>
                </a:solidFill>
                <a:latin typeface="Calibri"/>
                <a:ea typeface="Calibri"/>
                <a:cs typeface="Calibri"/>
                <a:sym typeface="Calibri"/>
              </a:rPr>
              <a:t>Simbonis Librarian for Public Health</a:t>
            </a:r>
            <a:endParaRPr b="0" i="0" sz="14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chemeClr val="dk1"/>
                </a:solidFill>
                <a:latin typeface="Calibri"/>
                <a:ea typeface="Calibri"/>
                <a:cs typeface="Calibri"/>
                <a:sym typeface="Calibri"/>
              </a:rPr>
              <a:t>Cushing/Whitney Medical Library at</a:t>
            </a:r>
            <a:endParaRPr b="0" i="0" sz="14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chemeClr val="dk1"/>
                </a:solidFill>
                <a:latin typeface="Calibri"/>
                <a:ea typeface="Calibri"/>
                <a:cs typeface="Calibri"/>
                <a:sym typeface="Calibri"/>
              </a:rPr>
              <a:t>Yale University</a:t>
            </a:r>
            <a:endParaRPr b="0" i="0" sz="14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400"/>
              <a:buFont typeface="Arial"/>
              <a:buNone/>
            </a:pPr>
            <a:r>
              <a:rPr b="0" i="0" lang="en-US" sz="1400" u="sng" cap="none" strike="noStrike">
                <a:solidFill>
                  <a:schemeClr val="hlink"/>
                </a:solidFill>
                <a:highlight>
                  <a:srgbClr val="FFFFFF"/>
                </a:highlight>
                <a:latin typeface="Calibri"/>
                <a:ea typeface="Calibri"/>
                <a:cs typeface="Calibri"/>
                <a:sym typeface="Calibri"/>
                <a:hlinkClick r:id="rId6"/>
              </a:rPr>
              <a:t>kayla.delbiondo@yale.edu</a:t>
            </a:r>
            <a:endParaRPr b="0" i="0" sz="1400" u="none" cap="none" strike="noStrike">
              <a:solidFill>
                <a:schemeClr val="dk1"/>
              </a:solidFill>
              <a:latin typeface="Calibri"/>
              <a:ea typeface="Calibri"/>
              <a:cs typeface="Calibri"/>
              <a:sym typeface="Calibri"/>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4" name="Shape 164"/>
        <p:cNvGrpSpPr/>
        <p:nvPr/>
      </p:nvGrpSpPr>
      <p:grpSpPr>
        <a:xfrm>
          <a:off x="0" y="0"/>
          <a:ext cx="0" cy="0"/>
          <a:chOff x="0" y="0"/>
          <a:chExt cx="0" cy="0"/>
        </a:xfrm>
      </p:grpSpPr>
      <p:sp>
        <p:nvSpPr>
          <p:cNvPr id="165" name="Google Shape;165;g1303c59777f_0_91"/>
          <p:cNvSpPr txBox="1"/>
          <p:nvPr>
            <p:ph idx="1" type="body"/>
          </p:nvPr>
        </p:nvSpPr>
        <p:spPr>
          <a:xfrm>
            <a:off x="838200" y="1825625"/>
            <a:ext cx="10515600" cy="4351200"/>
          </a:xfrm>
          <a:prstGeom prst="rect">
            <a:avLst/>
          </a:prstGeom>
          <a:noFill/>
          <a:ln>
            <a:noFill/>
          </a:ln>
        </p:spPr>
        <p:txBody>
          <a:bodyPr anchorCtr="0" anchor="t" bIns="45700" lIns="91425" spcFirstLastPara="1" rIns="91425" wrap="square" tIns="45700">
            <a:normAutofit/>
          </a:bodyPr>
          <a:lstStyle/>
          <a:p>
            <a:pPr indent="-361950" lvl="0" marL="457200" rtl="0" algn="l">
              <a:lnSpc>
                <a:spcPct val="115000"/>
              </a:lnSpc>
              <a:spcBef>
                <a:spcPts val="1000"/>
              </a:spcBef>
              <a:spcAft>
                <a:spcPts val="0"/>
              </a:spcAft>
              <a:buSzPts val="2100"/>
              <a:buChar char="●"/>
            </a:pPr>
            <a:r>
              <a:rPr lang="en-US" sz="2100"/>
              <a:t>How to search for datasets</a:t>
            </a:r>
            <a:endParaRPr sz="2100"/>
          </a:p>
          <a:p>
            <a:pPr indent="-361950" lvl="0" marL="457200" rtl="0" algn="l">
              <a:lnSpc>
                <a:spcPct val="115000"/>
              </a:lnSpc>
              <a:spcBef>
                <a:spcPts val="0"/>
              </a:spcBef>
              <a:spcAft>
                <a:spcPts val="0"/>
              </a:spcAft>
              <a:buSzPts val="2100"/>
              <a:buChar char="●"/>
            </a:pPr>
            <a:r>
              <a:rPr lang="en-US" sz="2100"/>
              <a:t>How to conduct a systematic review</a:t>
            </a:r>
            <a:endParaRPr sz="2100"/>
          </a:p>
          <a:p>
            <a:pPr indent="-361950" lvl="1" marL="914400" rtl="0" algn="l">
              <a:lnSpc>
                <a:spcPct val="115000"/>
              </a:lnSpc>
              <a:spcBef>
                <a:spcPts val="0"/>
              </a:spcBef>
              <a:spcAft>
                <a:spcPts val="0"/>
              </a:spcAft>
              <a:buSzPts val="2100"/>
              <a:buChar char="○"/>
            </a:pPr>
            <a:r>
              <a:rPr lang="en-US" sz="2100"/>
              <a:t>Universiti Malaya (UM) </a:t>
            </a:r>
            <a:r>
              <a:rPr lang="en-US" sz="2100" u="sng">
                <a:solidFill>
                  <a:schemeClr val="hlink"/>
                </a:solidFill>
                <a:hlinkClick r:id="rId3"/>
              </a:rPr>
              <a:t>Medicine Library Guide: Systematic Reviews</a:t>
            </a:r>
            <a:endParaRPr sz="2100">
              <a:highlight>
                <a:srgbClr val="FFF2CC"/>
              </a:highlight>
            </a:endParaRPr>
          </a:p>
        </p:txBody>
      </p:sp>
      <p:sp>
        <p:nvSpPr>
          <p:cNvPr id="166" name="Google Shape;166;g1303c59777f_0_91"/>
          <p:cNvSpPr txBox="1"/>
          <p:nvPr>
            <p:ph idx="12" type="sldNum"/>
          </p:nvPr>
        </p:nvSpPr>
        <p:spPr>
          <a:xfrm>
            <a:off x="11479428" y="6439475"/>
            <a:ext cx="418200" cy="365100"/>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Clr>
                <a:srgbClr val="000000"/>
              </a:buClr>
              <a:buSzPts val="1200"/>
              <a:buFont typeface="Arial"/>
              <a:buNone/>
            </a:pPr>
            <a:fld id="{00000000-1234-1234-1234-123412341234}" type="slidenum">
              <a:rPr lang="en-US"/>
              <a:t>‹#›</a:t>
            </a:fld>
            <a:endParaRPr/>
          </a:p>
        </p:txBody>
      </p:sp>
      <p:sp>
        <p:nvSpPr>
          <p:cNvPr id="167" name="Google Shape;167;g1303c59777f_0_91"/>
          <p:cNvSpPr txBox="1"/>
          <p:nvPr>
            <p:ph type="title"/>
          </p:nvPr>
        </p:nvSpPr>
        <p:spPr>
          <a:xfrm>
            <a:off x="838200" y="500062"/>
            <a:ext cx="105156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SzPts val="4400"/>
              <a:buNone/>
            </a:pPr>
            <a:r>
              <a:rPr lang="en-US"/>
              <a:t>NOT on the agenda, but still important</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2" name="Shape 172"/>
        <p:cNvGrpSpPr/>
        <p:nvPr/>
      </p:nvGrpSpPr>
      <p:grpSpPr>
        <a:xfrm>
          <a:off x="0" y="0"/>
          <a:ext cx="0" cy="0"/>
          <a:chOff x="0" y="0"/>
          <a:chExt cx="0" cy="0"/>
        </a:xfrm>
      </p:grpSpPr>
      <p:sp>
        <p:nvSpPr>
          <p:cNvPr id="173" name="Google Shape;173;g259ecedd33c_1_66"/>
          <p:cNvSpPr txBox="1"/>
          <p:nvPr>
            <p:ph type="title"/>
          </p:nvPr>
        </p:nvSpPr>
        <p:spPr>
          <a:xfrm>
            <a:off x="838200" y="500062"/>
            <a:ext cx="105156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SzPts val="4400"/>
              <a:buNone/>
            </a:pPr>
            <a:r>
              <a:rPr lang="en-US"/>
              <a:t>Fundamentals of Reviewing Literature</a:t>
            </a:r>
            <a:endParaRPr/>
          </a:p>
        </p:txBody>
      </p:sp>
      <p:sp>
        <p:nvSpPr>
          <p:cNvPr id="174" name="Google Shape;174;g259ecedd33c_1_66"/>
          <p:cNvSpPr txBox="1"/>
          <p:nvPr>
            <p:ph idx="1" type="body"/>
          </p:nvPr>
        </p:nvSpPr>
        <p:spPr>
          <a:xfrm>
            <a:off x="838200" y="1825625"/>
            <a:ext cx="10515600" cy="4351200"/>
          </a:xfrm>
          <a:prstGeom prst="rect">
            <a:avLst/>
          </a:prstGeom>
          <a:noFill/>
          <a:ln>
            <a:noFill/>
          </a:ln>
        </p:spPr>
        <p:txBody>
          <a:bodyPr anchorCtr="0" anchor="t" bIns="45700" lIns="91425" spcFirstLastPara="1" rIns="91425" wrap="square" tIns="45700">
            <a:normAutofit fontScale="92500"/>
          </a:bodyPr>
          <a:lstStyle/>
          <a:p>
            <a:pPr indent="-351947" lvl="0" marL="457200" rtl="0" algn="l">
              <a:lnSpc>
                <a:spcPct val="150000"/>
              </a:lnSpc>
              <a:spcBef>
                <a:spcPts val="1000"/>
              </a:spcBef>
              <a:spcAft>
                <a:spcPts val="0"/>
              </a:spcAft>
              <a:buSzPct val="75000"/>
              <a:buAutoNum type="arabicPeriod"/>
            </a:pPr>
            <a:r>
              <a:rPr lang="en-US"/>
              <a:t>Make decisions about which documents to review</a:t>
            </a:r>
            <a:endParaRPr/>
          </a:p>
          <a:p>
            <a:pPr indent="-351947" lvl="0" marL="457200" rtl="0" algn="l">
              <a:lnSpc>
                <a:spcPct val="150000"/>
              </a:lnSpc>
              <a:spcBef>
                <a:spcPts val="0"/>
              </a:spcBef>
              <a:spcAft>
                <a:spcPts val="0"/>
              </a:spcAft>
              <a:buSzPct val="75000"/>
              <a:buAutoNum type="arabicPeriod"/>
            </a:pPr>
            <a:r>
              <a:rPr lang="en-US"/>
              <a:t>Read and understand what the authors describe in those documents</a:t>
            </a:r>
            <a:endParaRPr/>
          </a:p>
          <a:p>
            <a:pPr indent="-351947" lvl="0" marL="457200" rtl="0" algn="l">
              <a:lnSpc>
                <a:spcPct val="150000"/>
              </a:lnSpc>
              <a:spcBef>
                <a:spcPts val="0"/>
              </a:spcBef>
              <a:spcAft>
                <a:spcPts val="0"/>
              </a:spcAft>
              <a:buSzPct val="75000"/>
              <a:buAutoNum type="arabicPeriod"/>
            </a:pPr>
            <a:r>
              <a:rPr lang="en-US"/>
              <a:t>Evaluate the ideas, research methods, and results of each publication</a:t>
            </a:r>
            <a:endParaRPr/>
          </a:p>
          <a:p>
            <a:pPr indent="-351947" lvl="0" marL="457200" rtl="0" algn="l">
              <a:lnSpc>
                <a:spcPct val="150000"/>
              </a:lnSpc>
              <a:spcBef>
                <a:spcPts val="0"/>
              </a:spcBef>
              <a:spcAft>
                <a:spcPts val="0"/>
              </a:spcAft>
              <a:buSzPct val="75000"/>
              <a:buAutoNum type="arabicPeriod"/>
            </a:pPr>
            <a:r>
              <a:rPr lang="en-US"/>
              <a:t>Write a synthesis that includes both the content and the critical analysis of these materials </a:t>
            </a:r>
            <a:endParaRPr/>
          </a:p>
          <a:p>
            <a:pPr indent="0" lvl="0" marL="0" rtl="0" algn="l">
              <a:lnSpc>
                <a:spcPct val="90000"/>
              </a:lnSpc>
              <a:spcBef>
                <a:spcPts val="1000"/>
              </a:spcBef>
              <a:spcAft>
                <a:spcPts val="0"/>
              </a:spcAft>
              <a:buSzPct val="75000"/>
              <a:buNone/>
            </a:pPr>
            <a:r>
              <a:t/>
            </a:r>
            <a:endParaRPr/>
          </a:p>
          <a:p>
            <a:pPr indent="0" lvl="0" marL="0" rtl="0" algn="l">
              <a:lnSpc>
                <a:spcPct val="90000"/>
              </a:lnSpc>
              <a:spcBef>
                <a:spcPts val="1000"/>
              </a:spcBef>
              <a:spcAft>
                <a:spcPts val="0"/>
              </a:spcAft>
              <a:buSzPct val="75000"/>
              <a:buNone/>
            </a:pPr>
            <a:r>
              <a:t/>
            </a:r>
            <a:endParaRPr/>
          </a:p>
          <a:p>
            <a:pPr indent="0" lvl="0" marL="0" rtl="0" algn="r">
              <a:lnSpc>
                <a:spcPct val="90000"/>
              </a:lnSpc>
              <a:spcBef>
                <a:spcPts val="1000"/>
              </a:spcBef>
              <a:spcAft>
                <a:spcPts val="0"/>
              </a:spcAft>
              <a:buSzPct val="131250"/>
              <a:buNone/>
            </a:pPr>
            <a:r>
              <a:t/>
            </a:r>
            <a:endParaRPr sz="1600"/>
          </a:p>
        </p:txBody>
      </p:sp>
      <p:sp>
        <p:nvSpPr>
          <p:cNvPr id="175" name="Google Shape;175;g259ecedd33c_1_66"/>
          <p:cNvSpPr txBox="1"/>
          <p:nvPr>
            <p:ph idx="12" type="sldNum"/>
          </p:nvPr>
        </p:nvSpPr>
        <p:spPr>
          <a:xfrm>
            <a:off x="11479428" y="6439475"/>
            <a:ext cx="418200" cy="365100"/>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Clr>
                <a:srgbClr val="000000"/>
              </a:buClr>
              <a:buSzPts val="1200"/>
              <a:buFont typeface="Arial"/>
              <a:buNone/>
            </a:pPr>
            <a:fld id="{00000000-1234-1234-1234-123412341234}" type="slidenum">
              <a:rPr lang="en-US"/>
              <a:t>‹#›</a:t>
            </a:fld>
            <a:endParaRPr/>
          </a:p>
        </p:txBody>
      </p:sp>
      <p:sp>
        <p:nvSpPr>
          <p:cNvPr id="176" name="Google Shape;176;g259ecedd33c_1_66"/>
          <p:cNvSpPr/>
          <p:nvPr/>
        </p:nvSpPr>
        <p:spPr>
          <a:xfrm>
            <a:off x="505200" y="2373250"/>
            <a:ext cx="10848600" cy="1188600"/>
          </a:xfrm>
          <a:prstGeom prst="rect">
            <a:avLst/>
          </a:prstGeom>
          <a:noFill/>
          <a:ln cap="flat" cmpd="sng" w="28575">
            <a:solidFill>
              <a:srgbClr val="00A0AB"/>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7" name="Google Shape;177;g259ecedd33c_1_66"/>
          <p:cNvSpPr txBox="1"/>
          <p:nvPr/>
        </p:nvSpPr>
        <p:spPr>
          <a:xfrm>
            <a:off x="10196400" y="6008675"/>
            <a:ext cx="1465500" cy="415500"/>
          </a:xfrm>
          <a:prstGeom prst="rect">
            <a:avLst/>
          </a:prstGeom>
          <a:noFill/>
          <a:ln>
            <a:noFill/>
          </a:ln>
        </p:spPr>
        <p:txBody>
          <a:bodyPr anchorCtr="0" anchor="t" bIns="121900" lIns="121900" spcFirstLastPara="1" rIns="121900" wrap="square" tIns="121900">
            <a:spAutoFit/>
          </a:bodyPr>
          <a:lstStyle/>
          <a:p>
            <a:pPr indent="0" lvl="0" marL="0" marR="0" rtl="0" algn="l">
              <a:lnSpc>
                <a:spcPct val="100000"/>
              </a:lnSpc>
              <a:spcBef>
                <a:spcPts val="0"/>
              </a:spcBef>
              <a:spcAft>
                <a:spcPts val="0"/>
              </a:spcAft>
              <a:buClr>
                <a:srgbClr val="000000"/>
              </a:buClr>
              <a:buSzPts val="1200"/>
              <a:buFont typeface="Arial"/>
              <a:buNone/>
            </a:pPr>
            <a:r>
              <a:rPr i="0" lang="en-US" sz="1100" u="none" cap="none" strike="noStrike">
                <a:solidFill>
                  <a:schemeClr val="dk1"/>
                </a:solidFill>
                <a:latin typeface="Calibri"/>
                <a:ea typeface="Calibri"/>
                <a:cs typeface="Calibri"/>
                <a:sym typeface="Calibri"/>
              </a:rPr>
              <a:t>(Garrard, 2014)</a:t>
            </a:r>
            <a:endParaRPr i="0" sz="1100" u="none" cap="none" strike="noStrike">
              <a:solidFill>
                <a:schemeClr val="dk1"/>
              </a:solidFill>
              <a:latin typeface="Calibri"/>
              <a:ea typeface="Calibri"/>
              <a:cs typeface="Calibri"/>
              <a:sym typeface="Calibri"/>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76">
                                            <p:txEl>
                                              <p:pRg end="0" st="0"/>
                                            </p:txEl>
                                          </p:spTgt>
                                        </p:tgtEl>
                                        <p:attrNameLst>
                                          <p:attrName>style.visibility</p:attrName>
                                        </p:attrNameLst>
                                      </p:cBhvr>
                                      <p:to>
                                        <p:strVal val="visible"/>
                                      </p:to>
                                    </p:set>
                                    <p:animEffect filter="fade" transition="in">
                                      <p:cBhvr>
                                        <p:cTn dur="1000"/>
                                        <p:tgtEl>
                                          <p:spTgt spid="176">
                                            <p:txEl>
                                              <p:pRg end="0" st="0"/>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2" name="Shape 182"/>
        <p:cNvGrpSpPr/>
        <p:nvPr/>
      </p:nvGrpSpPr>
      <p:grpSpPr>
        <a:xfrm>
          <a:off x="0" y="0"/>
          <a:ext cx="0" cy="0"/>
          <a:chOff x="0" y="0"/>
          <a:chExt cx="0" cy="0"/>
        </a:xfrm>
      </p:grpSpPr>
      <p:sp>
        <p:nvSpPr>
          <p:cNvPr id="183" name="Google Shape;183;g25a2f87e407_1_14"/>
          <p:cNvSpPr txBox="1"/>
          <p:nvPr>
            <p:ph idx="12" type="sldNum"/>
          </p:nvPr>
        </p:nvSpPr>
        <p:spPr>
          <a:xfrm>
            <a:off x="12241428" y="6668075"/>
            <a:ext cx="418200" cy="365100"/>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Clr>
                <a:srgbClr val="000000"/>
              </a:buClr>
              <a:buSzPts val="1200"/>
              <a:buFont typeface="Arial"/>
              <a:buNone/>
            </a:pPr>
            <a:fld id="{00000000-1234-1234-1234-123412341234}" type="slidenum">
              <a:rPr lang="en-US"/>
              <a:t>‹#›</a:t>
            </a:fld>
            <a:endParaRPr/>
          </a:p>
        </p:txBody>
      </p:sp>
      <p:pic>
        <p:nvPicPr>
          <p:cNvPr id="184" name="Google Shape;184;g25a2f87e407_1_14"/>
          <p:cNvPicPr preferRelativeResize="0"/>
          <p:nvPr/>
        </p:nvPicPr>
        <p:blipFill rotWithShape="1">
          <a:blip r:embed="rId3">
            <a:alphaModFix/>
          </a:blip>
          <a:srcRect b="19867" l="19193" r="19210" t="10220"/>
          <a:stretch/>
        </p:blipFill>
        <p:spPr>
          <a:xfrm>
            <a:off x="2338301" y="614350"/>
            <a:ext cx="9039398" cy="5771150"/>
          </a:xfrm>
          <a:prstGeom prst="rect">
            <a:avLst/>
          </a:prstGeom>
          <a:noFill/>
          <a:ln>
            <a:noFill/>
          </a:ln>
        </p:spPr>
      </p:pic>
      <p:sp>
        <p:nvSpPr>
          <p:cNvPr id="185" name="Google Shape;185;g25a2f87e407_1_14"/>
          <p:cNvSpPr/>
          <p:nvPr/>
        </p:nvSpPr>
        <p:spPr>
          <a:xfrm rot="-5400000">
            <a:off x="5593450" y="4492913"/>
            <a:ext cx="180600" cy="451500"/>
          </a:xfrm>
          <a:prstGeom prst="upArrow">
            <a:avLst>
              <a:gd fmla="val 50000" name="adj1"/>
              <a:gd fmla="val 58226" name="adj2"/>
            </a:avLst>
          </a:prstGeom>
          <a:solidFill>
            <a:srgbClr val="92D050"/>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6" name="Google Shape;186;g25a2f87e407_1_14"/>
          <p:cNvSpPr txBox="1"/>
          <p:nvPr/>
        </p:nvSpPr>
        <p:spPr>
          <a:xfrm>
            <a:off x="236500" y="2540575"/>
            <a:ext cx="2101800" cy="12075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200"/>
              <a:buFont typeface="Arial"/>
              <a:buNone/>
            </a:pPr>
            <a:r>
              <a:rPr b="0" i="0" lang="en-US" sz="2200" u="sng" cap="none" strike="noStrike">
                <a:solidFill>
                  <a:schemeClr val="hlink"/>
                </a:solidFill>
                <a:latin typeface="Calibri"/>
                <a:ea typeface="Calibri"/>
                <a:cs typeface="Calibri"/>
                <a:sym typeface="Calibri"/>
                <a:hlinkClick r:id="rId4"/>
              </a:rPr>
              <a:t>Medicine Library Guide: Research Support</a:t>
            </a:r>
            <a:endParaRPr b="0" i="0" sz="2200" u="none" cap="none" strike="noStrike">
              <a:solidFill>
                <a:srgbClr val="000000"/>
              </a:solidFill>
              <a:latin typeface="Calibri"/>
              <a:ea typeface="Calibri"/>
              <a:cs typeface="Calibri"/>
              <a:sym typeface="Calibri"/>
            </a:endParaRPr>
          </a:p>
        </p:txBody>
      </p:sp>
      <p:sp>
        <p:nvSpPr>
          <p:cNvPr id="187" name="Google Shape;187;g25a2f87e407_1_14"/>
          <p:cNvSpPr/>
          <p:nvPr/>
        </p:nvSpPr>
        <p:spPr>
          <a:xfrm rot="-5400000">
            <a:off x="5593450" y="3782138"/>
            <a:ext cx="180600" cy="451500"/>
          </a:xfrm>
          <a:prstGeom prst="upArrow">
            <a:avLst>
              <a:gd fmla="val 50000" name="adj1"/>
              <a:gd fmla="val 58226" name="adj2"/>
            </a:avLst>
          </a:prstGeom>
          <a:solidFill>
            <a:srgbClr val="92D050"/>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8" name="Google Shape;188;g25a2f87e407_1_14"/>
          <p:cNvSpPr/>
          <p:nvPr/>
        </p:nvSpPr>
        <p:spPr>
          <a:xfrm rot="-5400000">
            <a:off x="5593450" y="5007063"/>
            <a:ext cx="180600" cy="451500"/>
          </a:xfrm>
          <a:prstGeom prst="upArrow">
            <a:avLst>
              <a:gd fmla="val 50000" name="adj1"/>
              <a:gd fmla="val 58226" name="adj2"/>
            </a:avLst>
          </a:prstGeom>
          <a:solidFill>
            <a:srgbClr val="92D050"/>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9" name="Google Shape;189;g25a2f87e407_1_14"/>
          <p:cNvSpPr/>
          <p:nvPr/>
        </p:nvSpPr>
        <p:spPr>
          <a:xfrm rot="-5400000">
            <a:off x="5593450" y="5187663"/>
            <a:ext cx="180600" cy="451500"/>
          </a:xfrm>
          <a:prstGeom prst="upArrow">
            <a:avLst>
              <a:gd fmla="val 50000" name="adj1"/>
              <a:gd fmla="val 58226" name="adj2"/>
            </a:avLst>
          </a:prstGeom>
          <a:solidFill>
            <a:srgbClr val="92D050"/>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0" name="Google Shape;190;g25a2f87e407_1_14"/>
          <p:cNvSpPr/>
          <p:nvPr/>
        </p:nvSpPr>
        <p:spPr>
          <a:xfrm rot="-5400000">
            <a:off x="5593450" y="4137525"/>
            <a:ext cx="180600" cy="451500"/>
          </a:xfrm>
          <a:prstGeom prst="upArrow">
            <a:avLst>
              <a:gd fmla="val 50000" name="adj1"/>
              <a:gd fmla="val 58226" name="adj2"/>
            </a:avLst>
          </a:prstGeom>
          <a:solidFill>
            <a:srgbClr val="92D050"/>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noFill/>
      </p:bgPr>
    </p:bg>
    <p:spTree>
      <p:nvGrpSpPr>
        <p:cNvPr id="195" name="Shape 195"/>
        <p:cNvGrpSpPr/>
        <p:nvPr/>
      </p:nvGrpSpPr>
      <p:grpSpPr>
        <a:xfrm>
          <a:off x="0" y="0"/>
          <a:ext cx="0" cy="0"/>
          <a:chOff x="0" y="0"/>
          <a:chExt cx="0" cy="0"/>
        </a:xfrm>
      </p:grpSpPr>
      <p:sp>
        <p:nvSpPr>
          <p:cNvPr id="196" name="Google Shape;196;g25a36a6246e_0_199"/>
          <p:cNvSpPr txBox="1"/>
          <p:nvPr>
            <p:ph idx="1" type="body"/>
          </p:nvPr>
        </p:nvSpPr>
        <p:spPr>
          <a:xfrm>
            <a:off x="838200" y="1825625"/>
            <a:ext cx="10515600" cy="4351200"/>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1000"/>
              </a:spcBef>
              <a:spcAft>
                <a:spcPts val="0"/>
              </a:spcAft>
              <a:buSzPts val="2100"/>
              <a:buNone/>
            </a:pPr>
            <a:r>
              <a:rPr lang="en-US" sz="2000"/>
              <a:t>Perhaps you’d like to…</a:t>
            </a:r>
            <a:endParaRPr sz="2000"/>
          </a:p>
          <a:p>
            <a:pPr indent="-355600" lvl="0" marL="457200" rtl="0" algn="l">
              <a:lnSpc>
                <a:spcPct val="90000"/>
              </a:lnSpc>
              <a:spcBef>
                <a:spcPts val="1000"/>
              </a:spcBef>
              <a:spcAft>
                <a:spcPts val="0"/>
              </a:spcAft>
              <a:buClr>
                <a:schemeClr val="dk1"/>
              </a:buClr>
              <a:buSzPts val="2000"/>
              <a:buChar char="●"/>
            </a:pPr>
            <a:r>
              <a:rPr lang="en-US" sz="2000"/>
              <a:t>Find literature in order to better understand a population/local context, an evidence-based intervention (EBI), or a known barrier/gap to community deployment of an EBI</a:t>
            </a:r>
            <a:endParaRPr sz="2000"/>
          </a:p>
          <a:p>
            <a:pPr indent="-355600" lvl="0" marL="457200" rtl="0" algn="l">
              <a:lnSpc>
                <a:spcPct val="90000"/>
              </a:lnSpc>
              <a:spcBef>
                <a:spcPts val="0"/>
              </a:spcBef>
              <a:spcAft>
                <a:spcPts val="0"/>
              </a:spcAft>
              <a:buClr>
                <a:schemeClr val="dk1"/>
              </a:buClr>
              <a:buSzPts val="2000"/>
              <a:buChar char="●"/>
            </a:pPr>
            <a:r>
              <a:rPr lang="en-US" sz="2000"/>
              <a:t>Locate an evidence-based policy or guideline  </a:t>
            </a:r>
            <a:endParaRPr sz="2000"/>
          </a:p>
          <a:p>
            <a:pPr indent="-355600" lvl="0" marL="457200" rtl="0" algn="l">
              <a:lnSpc>
                <a:spcPct val="90000"/>
              </a:lnSpc>
              <a:spcBef>
                <a:spcPts val="0"/>
              </a:spcBef>
              <a:spcAft>
                <a:spcPts val="0"/>
              </a:spcAft>
              <a:buClr>
                <a:schemeClr val="dk1"/>
              </a:buClr>
              <a:buSzPts val="2000"/>
              <a:buChar char="●"/>
            </a:pPr>
            <a:r>
              <a:rPr lang="en-US" sz="2000"/>
              <a:t>Read about an implementation research method/framework</a:t>
            </a:r>
            <a:endParaRPr sz="2000"/>
          </a:p>
          <a:p>
            <a:pPr indent="-355600" lvl="1" marL="914400" rtl="0" algn="l">
              <a:lnSpc>
                <a:spcPct val="90000"/>
              </a:lnSpc>
              <a:spcBef>
                <a:spcPts val="0"/>
              </a:spcBef>
              <a:spcAft>
                <a:spcPts val="0"/>
              </a:spcAft>
              <a:buClr>
                <a:schemeClr val="dk1"/>
              </a:buClr>
              <a:buSzPts val="2000"/>
              <a:buChar char="○"/>
            </a:pPr>
            <a:r>
              <a:rPr lang="en-US" sz="2000"/>
              <a:t>for example, reach, effectiveness, adoption, implementation, maintenance (RE-AIM)</a:t>
            </a:r>
            <a:endParaRPr sz="2000"/>
          </a:p>
          <a:p>
            <a:pPr indent="-355600" lvl="0" marL="457200" rtl="0" algn="l">
              <a:lnSpc>
                <a:spcPct val="90000"/>
              </a:lnSpc>
              <a:spcBef>
                <a:spcPts val="0"/>
              </a:spcBef>
              <a:spcAft>
                <a:spcPts val="0"/>
              </a:spcAft>
              <a:buClr>
                <a:schemeClr val="dk1"/>
              </a:buClr>
              <a:buSzPts val="2000"/>
              <a:buChar char="●"/>
            </a:pPr>
            <a:r>
              <a:rPr lang="en-US" sz="2000"/>
              <a:t>Learn about a key component of an implementation study</a:t>
            </a:r>
            <a:endParaRPr sz="2000"/>
          </a:p>
          <a:p>
            <a:pPr indent="-355600" lvl="1" marL="914400" rtl="0" algn="l">
              <a:lnSpc>
                <a:spcPct val="90000"/>
              </a:lnSpc>
              <a:spcBef>
                <a:spcPts val="0"/>
              </a:spcBef>
              <a:spcAft>
                <a:spcPts val="0"/>
              </a:spcAft>
              <a:buClr>
                <a:schemeClr val="dk1"/>
              </a:buClr>
              <a:buSzPts val="2000"/>
              <a:buChar char="○"/>
            </a:pPr>
            <a:r>
              <a:rPr lang="en-US" sz="2000"/>
              <a:t>Stakeholder engagement</a:t>
            </a:r>
            <a:endParaRPr sz="2000"/>
          </a:p>
          <a:p>
            <a:pPr indent="-355600" lvl="1" marL="914400" rtl="0" algn="l">
              <a:lnSpc>
                <a:spcPct val="90000"/>
              </a:lnSpc>
              <a:spcBef>
                <a:spcPts val="0"/>
              </a:spcBef>
              <a:spcAft>
                <a:spcPts val="0"/>
              </a:spcAft>
              <a:buClr>
                <a:schemeClr val="dk1"/>
              </a:buClr>
              <a:buSzPts val="2000"/>
              <a:buChar char="○"/>
            </a:pPr>
            <a:r>
              <a:rPr lang="en-US" sz="2000"/>
              <a:t>Community based participatory research</a:t>
            </a:r>
            <a:endParaRPr sz="2000"/>
          </a:p>
        </p:txBody>
      </p:sp>
      <p:sp>
        <p:nvSpPr>
          <p:cNvPr id="197" name="Google Shape;197;g25a36a6246e_0_199"/>
          <p:cNvSpPr txBox="1"/>
          <p:nvPr>
            <p:ph idx="12" type="sldNum"/>
          </p:nvPr>
        </p:nvSpPr>
        <p:spPr>
          <a:xfrm>
            <a:off x="11479428" y="6439475"/>
            <a:ext cx="418200" cy="365100"/>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Clr>
                <a:srgbClr val="000000"/>
              </a:buClr>
              <a:buSzPts val="1200"/>
              <a:buFont typeface="Arial"/>
              <a:buNone/>
            </a:pPr>
            <a:fld id="{00000000-1234-1234-1234-123412341234}" type="slidenum">
              <a:rPr lang="en-US"/>
              <a:t>‹#›</a:t>
            </a:fld>
            <a:endParaRPr/>
          </a:p>
        </p:txBody>
      </p:sp>
      <p:sp>
        <p:nvSpPr>
          <p:cNvPr id="198" name="Google Shape;198;g25a36a6246e_0_199"/>
          <p:cNvSpPr txBox="1"/>
          <p:nvPr>
            <p:ph type="title"/>
          </p:nvPr>
        </p:nvSpPr>
        <p:spPr>
          <a:xfrm>
            <a:off x="838200" y="500062"/>
            <a:ext cx="105156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SzPts val="4400"/>
              <a:buNone/>
            </a:pPr>
            <a:r>
              <a:rPr lang="en-US" sz="3900"/>
              <a:t>Implementation science &amp; information needs</a:t>
            </a:r>
            <a:endParaRPr sz="3900"/>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3" name="Shape 203"/>
        <p:cNvGrpSpPr/>
        <p:nvPr/>
      </p:nvGrpSpPr>
      <p:grpSpPr>
        <a:xfrm>
          <a:off x="0" y="0"/>
          <a:ext cx="0" cy="0"/>
          <a:chOff x="0" y="0"/>
          <a:chExt cx="0" cy="0"/>
        </a:xfrm>
      </p:grpSpPr>
      <p:sp>
        <p:nvSpPr>
          <p:cNvPr id="204" name="Google Shape;204;g25a36a6246e_0_212"/>
          <p:cNvSpPr txBox="1"/>
          <p:nvPr>
            <p:ph type="title"/>
          </p:nvPr>
        </p:nvSpPr>
        <p:spPr>
          <a:xfrm>
            <a:off x="838200" y="500062"/>
            <a:ext cx="105156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SzPts val="4400"/>
              <a:buNone/>
            </a:pPr>
            <a:r>
              <a:rPr lang="en-US" sz="4000"/>
              <a:t>Developing an Implementation Research Proposal </a:t>
            </a:r>
            <a:endParaRPr sz="4000"/>
          </a:p>
        </p:txBody>
      </p:sp>
      <p:sp>
        <p:nvSpPr>
          <p:cNvPr id="205" name="Google Shape;205;g25a36a6246e_0_212"/>
          <p:cNvSpPr txBox="1"/>
          <p:nvPr>
            <p:ph idx="1" type="body"/>
          </p:nvPr>
        </p:nvSpPr>
        <p:spPr>
          <a:xfrm>
            <a:off x="838200" y="1825625"/>
            <a:ext cx="10515600" cy="4351200"/>
          </a:xfrm>
          <a:prstGeom prst="rect">
            <a:avLst/>
          </a:prstGeom>
          <a:noFill/>
          <a:ln>
            <a:noFill/>
          </a:ln>
        </p:spPr>
        <p:txBody>
          <a:bodyPr anchorCtr="0" anchor="t" bIns="45700" lIns="91425" spcFirstLastPara="1" rIns="91425" wrap="square" tIns="45700">
            <a:normAutofit/>
          </a:bodyPr>
          <a:lstStyle/>
          <a:p>
            <a:pPr indent="0" lvl="0" marL="0" rtl="0" algn="l">
              <a:lnSpc>
                <a:spcPct val="115000"/>
              </a:lnSpc>
              <a:spcBef>
                <a:spcPts val="1000"/>
              </a:spcBef>
              <a:spcAft>
                <a:spcPts val="0"/>
              </a:spcAft>
              <a:buSzPts val="2100"/>
              <a:buNone/>
            </a:pPr>
            <a:r>
              <a:rPr lang="en-US" sz="2000"/>
              <a:t>Helpful sources for formulating IR questions:</a:t>
            </a:r>
            <a:endParaRPr sz="2000"/>
          </a:p>
          <a:p>
            <a:pPr indent="-355600" lvl="0" marL="457200" rtl="0" algn="l">
              <a:lnSpc>
                <a:spcPct val="115000"/>
              </a:lnSpc>
              <a:spcBef>
                <a:spcPts val="1000"/>
              </a:spcBef>
              <a:spcAft>
                <a:spcPts val="0"/>
              </a:spcAft>
              <a:buSzPts val="2000"/>
              <a:buChar char="●"/>
            </a:pPr>
            <a:r>
              <a:rPr lang="en-US" sz="2000"/>
              <a:t>Programme progress, annual or evaluation reports from monitoring and evaluation activities.</a:t>
            </a:r>
            <a:endParaRPr sz="2000"/>
          </a:p>
          <a:p>
            <a:pPr indent="-355600" lvl="0" marL="457200" rtl="0" algn="l">
              <a:lnSpc>
                <a:spcPct val="115000"/>
              </a:lnSpc>
              <a:spcBef>
                <a:spcPts val="0"/>
              </a:spcBef>
              <a:spcAft>
                <a:spcPts val="0"/>
              </a:spcAft>
              <a:buSzPts val="2000"/>
              <a:buChar char="●"/>
            </a:pPr>
            <a:r>
              <a:rPr lang="en-US" sz="2000"/>
              <a:t>Medical, health and social science literature, meta-analyses, and literature reviews.</a:t>
            </a:r>
            <a:endParaRPr sz="2000"/>
          </a:p>
          <a:p>
            <a:pPr indent="-355600" lvl="0" marL="457200" rtl="0" algn="l">
              <a:lnSpc>
                <a:spcPct val="115000"/>
              </a:lnSpc>
              <a:spcBef>
                <a:spcPts val="0"/>
              </a:spcBef>
              <a:spcAft>
                <a:spcPts val="0"/>
              </a:spcAft>
              <a:buSzPts val="2000"/>
              <a:buChar char="●"/>
            </a:pPr>
            <a:r>
              <a:rPr lang="en-US" sz="2000"/>
              <a:t>Scientific meetings and conferences.</a:t>
            </a:r>
            <a:endParaRPr sz="2000"/>
          </a:p>
          <a:p>
            <a:pPr indent="-355600" lvl="0" marL="457200" rtl="0" algn="l">
              <a:lnSpc>
                <a:spcPct val="115000"/>
              </a:lnSpc>
              <a:spcBef>
                <a:spcPts val="0"/>
              </a:spcBef>
              <a:spcAft>
                <a:spcPts val="0"/>
              </a:spcAft>
              <a:buSzPts val="2000"/>
              <a:buChar char="●"/>
            </a:pPr>
            <a:r>
              <a:rPr lang="en-US" sz="2000"/>
              <a:t>New ideas from previous research or formative qualitative studies (e.g., interviews).</a:t>
            </a:r>
            <a:endParaRPr sz="2000"/>
          </a:p>
          <a:p>
            <a:pPr indent="-355600" lvl="0" marL="457200" rtl="0" algn="l">
              <a:lnSpc>
                <a:spcPct val="115000"/>
              </a:lnSpc>
              <a:spcBef>
                <a:spcPts val="0"/>
              </a:spcBef>
              <a:spcAft>
                <a:spcPts val="0"/>
              </a:spcAft>
              <a:buSzPts val="2000"/>
              <a:buChar char="●"/>
            </a:pPr>
            <a:r>
              <a:rPr lang="en-US" sz="2000"/>
              <a:t>Funding agencies’ annual reports.</a:t>
            </a:r>
            <a:endParaRPr sz="2000"/>
          </a:p>
          <a:p>
            <a:pPr indent="-355600" lvl="0" marL="457200" rtl="0" algn="l">
              <a:lnSpc>
                <a:spcPct val="115000"/>
              </a:lnSpc>
              <a:spcBef>
                <a:spcPts val="0"/>
              </a:spcBef>
              <a:spcAft>
                <a:spcPts val="0"/>
              </a:spcAft>
              <a:buSzPts val="2000"/>
              <a:buChar char="●"/>
            </a:pPr>
            <a:r>
              <a:rPr lang="en-US" sz="2000"/>
              <a:t>Questions asked by programme staff and students.</a:t>
            </a:r>
            <a:endParaRPr sz="2000"/>
          </a:p>
          <a:p>
            <a:pPr indent="-355600" lvl="0" marL="457200" rtl="0" algn="l">
              <a:lnSpc>
                <a:spcPct val="115000"/>
              </a:lnSpc>
              <a:spcBef>
                <a:spcPts val="0"/>
              </a:spcBef>
              <a:spcAft>
                <a:spcPts val="0"/>
              </a:spcAft>
              <a:buSzPts val="2000"/>
              <a:buChar char="●"/>
            </a:pPr>
            <a:r>
              <a:rPr lang="en-US" sz="2000"/>
              <a:t>Local documents – project progress reports, theses, dissertations, seminar proceedings.</a:t>
            </a:r>
            <a:endParaRPr sz="2000"/>
          </a:p>
          <a:p>
            <a:pPr indent="-355600" lvl="0" marL="457200" rtl="0" algn="l">
              <a:lnSpc>
                <a:spcPct val="115000"/>
              </a:lnSpc>
              <a:spcBef>
                <a:spcPts val="0"/>
              </a:spcBef>
              <a:spcAft>
                <a:spcPts val="0"/>
              </a:spcAft>
              <a:buSzPts val="2000"/>
              <a:buChar char="●"/>
            </a:pPr>
            <a:r>
              <a:rPr lang="en-US" sz="2000"/>
              <a:t>Annual review or dissemination meetings.</a:t>
            </a:r>
            <a:endParaRPr sz="2000"/>
          </a:p>
          <a:p>
            <a:pPr indent="-355600" lvl="0" marL="457200" rtl="0" algn="l">
              <a:lnSpc>
                <a:spcPct val="115000"/>
              </a:lnSpc>
              <a:spcBef>
                <a:spcPts val="0"/>
              </a:spcBef>
              <a:spcAft>
                <a:spcPts val="0"/>
              </a:spcAft>
              <a:buSzPts val="2000"/>
              <a:buChar char="●"/>
            </a:pPr>
            <a:r>
              <a:rPr lang="en-US" sz="2000"/>
              <a:t>Geographic information systems (GIS) data that identify geographic location and distribution of problems.</a:t>
            </a:r>
            <a:endParaRPr sz="2000"/>
          </a:p>
        </p:txBody>
      </p:sp>
      <p:sp>
        <p:nvSpPr>
          <p:cNvPr id="206" name="Google Shape;206;g25a36a6246e_0_212"/>
          <p:cNvSpPr txBox="1"/>
          <p:nvPr>
            <p:ph idx="12" type="sldNum"/>
          </p:nvPr>
        </p:nvSpPr>
        <p:spPr>
          <a:xfrm>
            <a:off x="11479428" y="6439475"/>
            <a:ext cx="418200" cy="365100"/>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Clr>
                <a:srgbClr val="000000"/>
              </a:buClr>
              <a:buSzPts val="1200"/>
              <a:buFont typeface="Arial"/>
              <a:buNone/>
            </a:pPr>
            <a:fld id="{00000000-1234-1234-1234-123412341234}" type="slidenum">
              <a:rPr lang="en-US"/>
              <a:t>‹#›</a:t>
            </a:fld>
            <a:endParaRPr/>
          </a:p>
        </p:txBody>
      </p:sp>
      <p:sp>
        <p:nvSpPr>
          <p:cNvPr id="207" name="Google Shape;207;g25a36a6246e_0_212"/>
          <p:cNvSpPr txBox="1"/>
          <p:nvPr/>
        </p:nvSpPr>
        <p:spPr>
          <a:xfrm>
            <a:off x="7017225" y="5960625"/>
            <a:ext cx="4462200" cy="615600"/>
          </a:xfrm>
          <a:prstGeom prst="rect">
            <a:avLst/>
          </a:prstGeom>
          <a:noFill/>
          <a:ln>
            <a:noFill/>
          </a:ln>
        </p:spPr>
        <p:txBody>
          <a:bodyPr anchorCtr="0" anchor="t" bIns="91425" lIns="91425" spcFirstLastPara="1" rIns="91425" wrap="square" tIns="91425">
            <a:spAutoFit/>
          </a:bodyPr>
          <a:lstStyle/>
          <a:p>
            <a:pPr indent="0" lvl="0" marL="0" rtl="0" algn="r">
              <a:spcBef>
                <a:spcPts val="0"/>
              </a:spcBef>
              <a:spcAft>
                <a:spcPts val="0"/>
              </a:spcAft>
              <a:buClr>
                <a:schemeClr val="dk1"/>
              </a:buClr>
              <a:buSzPts val="1400"/>
              <a:buFont typeface="Arial"/>
              <a:buNone/>
            </a:pPr>
            <a:r>
              <a:rPr lang="en-US">
                <a:solidFill>
                  <a:schemeClr val="dk1"/>
                </a:solidFill>
                <a:latin typeface="Calibri"/>
                <a:ea typeface="Calibri"/>
                <a:cs typeface="Calibri"/>
                <a:sym typeface="Calibri"/>
              </a:rPr>
              <a:t>(WHO &amp; UNICEF 2014)</a:t>
            </a:r>
            <a:endParaRPr>
              <a:solidFill>
                <a:schemeClr val="dk1"/>
              </a:solidFill>
              <a:latin typeface="Calibri"/>
              <a:ea typeface="Calibri"/>
              <a:cs typeface="Calibri"/>
              <a:sym typeface="Calibri"/>
            </a:endParaRPr>
          </a:p>
          <a:p>
            <a:pPr indent="0" lvl="0" marL="0" marR="0" rtl="0" algn="r">
              <a:lnSpc>
                <a:spcPct val="100000"/>
              </a:lnSpc>
              <a:spcBef>
                <a:spcPts val="0"/>
              </a:spcBef>
              <a:spcAft>
                <a:spcPts val="0"/>
              </a:spcAft>
              <a:buClr>
                <a:srgbClr val="000000"/>
              </a:buClr>
              <a:buSzPts val="1400"/>
              <a:buFont typeface="Arial"/>
              <a:buNone/>
            </a:pPr>
            <a:r>
              <a:t/>
            </a:r>
            <a:endParaRPr>
              <a:latin typeface="Calibri"/>
              <a:ea typeface="Calibri"/>
              <a:cs typeface="Calibri"/>
              <a:sym typeface="Calibri"/>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2" name="Shape 212"/>
        <p:cNvGrpSpPr/>
        <p:nvPr/>
      </p:nvGrpSpPr>
      <p:grpSpPr>
        <a:xfrm>
          <a:off x="0" y="0"/>
          <a:ext cx="0" cy="0"/>
          <a:chOff x="0" y="0"/>
          <a:chExt cx="0" cy="0"/>
        </a:xfrm>
      </p:grpSpPr>
      <p:sp>
        <p:nvSpPr>
          <p:cNvPr id="213" name="Google Shape;213;g259ecedd33c_1_75"/>
          <p:cNvSpPr txBox="1"/>
          <p:nvPr>
            <p:ph type="title"/>
          </p:nvPr>
        </p:nvSpPr>
        <p:spPr>
          <a:xfrm>
            <a:off x="838200" y="500062"/>
            <a:ext cx="105156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SzPts val="4400"/>
              <a:buNone/>
            </a:pPr>
            <a:r>
              <a:rPr lang="en-US"/>
              <a:t>Types of Reviews</a:t>
            </a:r>
            <a:endParaRPr/>
          </a:p>
        </p:txBody>
      </p:sp>
      <p:sp>
        <p:nvSpPr>
          <p:cNvPr id="214" name="Google Shape;214;g259ecedd33c_1_75"/>
          <p:cNvSpPr txBox="1"/>
          <p:nvPr>
            <p:ph idx="1" type="body"/>
          </p:nvPr>
        </p:nvSpPr>
        <p:spPr>
          <a:xfrm>
            <a:off x="838200" y="1825625"/>
            <a:ext cx="5181600" cy="4351200"/>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1000"/>
              </a:spcBef>
              <a:spcAft>
                <a:spcPts val="0"/>
              </a:spcAft>
              <a:buSzPts val="2100"/>
              <a:buNone/>
            </a:pPr>
            <a:r>
              <a:rPr b="1" lang="en-US" sz="2000"/>
              <a:t>Review types...</a:t>
            </a:r>
            <a:endParaRPr b="1" sz="2000">
              <a:solidFill>
                <a:srgbClr val="00A0AB"/>
              </a:solidFill>
            </a:endParaRPr>
          </a:p>
          <a:p>
            <a:pPr indent="-355600" lvl="0" marL="457200" rtl="0" algn="l">
              <a:lnSpc>
                <a:spcPct val="115000"/>
              </a:lnSpc>
              <a:spcBef>
                <a:spcPts val="0"/>
              </a:spcBef>
              <a:spcAft>
                <a:spcPts val="0"/>
              </a:spcAft>
              <a:buSzPts val="2000"/>
              <a:buFont typeface="Calibri"/>
              <a:buChar char="●"/>
            </a:pPr>
            <a:r>
              <a:rPr b="1" lang="en-US" sz="2000">
                <a:solidFill>
                  <a:srgbClr val="00A0AB"/>
                </a:solidFill>
              </a:rPr>
              <a:t>Narrative review</a:t>
            </a:r>
            <a:endParaRPr sz="2000"/>
          </a:p>
          <a:p>
            <a:pPr indent="-355600" lvl="0" marL="457200" rtl="0" algn="l">
              <a:lnSpc>
                <a:spcPct val="115000"/>
              </a:lnSpc>
              <a:spcBef>
                <a:spcPts val="0"/>
              </a:spcBef>
              <a:spcAft>
                <a:spcPts val="0"/>
              </a:spcAft>
              <a:buSzPts val="2000"/>
              <a:buFont typeface="Calibri"/>
              <a:buChar char="●"/>
            </a:pPr>
            <a:r>
              <a:rPr lang="en-US" sz="2000"/>
              <a:t>Systematic review</a:t>
            </a:r>
            <a:endParaRPr sz="2000"/>
          </a:p>
          <a:p>
            <a:pPr indent="-355600" lvl="0" marL="457200" rtl="0" algn="l">
              <a:lnSpc>
                <a:spcPct val="115000"/>
              </a:lnSpc>
              <a:spcBef>
                <a:spcPts val="0"/>
              </a:spcBef>
              <a:spcAft>
                <a:spcPts val="0"/>
              </a:spcAft>
              <a:buSzPts val="2000"/>
              <a:buFont typeface="Calibri"/>
              <a:buChar char="●"/>
            </a:pPr>
            <a:r>
              <a:rPr lang="en-US" sz="2000"/>
              <a:t>Scoping review</a:t>
            </a:r>
            <a:endParaRPr sz="2000"/>
          </a:p>
          <a:p>
            <a:pPr indent="-355600" lvl="0" marL="457200" rtl="0" algn="l">
              <a:lnSpc>
                <a:spcPct val="115000"/>
              </a:lnSpc>
              <a:spcBef>
                <a:spcPts val="0"/>
              </a:spcBef>
              <a:spcAft>
                <a:spcPts val="0"/>
              </a:spcAft>
              <a:buSzPts val="2000"/>
              <a:buFont typeface="Calibri"/>
              <a:buChar char="●"/>
            </a:pPr>
            <a:r>
              <a:rPr lang="en-US" sz="2000"/>
              <a:t>State-of-the-art review</a:t>
            </a:r>
            <a:endParaRPr sz="2000"/>
          </a:p>
          <a:p>
            <a:pPr indent="0" lvl="0" marL="0" rtl="0" algn="l">
              <a:lnSpc>
                <a:spcPct val="90000"/>
              </a:lnSpc>
              <a:spcBef>
                <a:spcPts val="0"/>
              </a:spcBef>
              <a:spcAft>
                <a:spcPts val="0"/>
              </a:spcAft>
              <a:buSzPts val="2100"/>
              <a:buNone/>
            </a:pPr>
            <a:r>
              <a:t/>
            </a:r>
            <a:endParaRPr sz="2000"/>
          </a:p>
          <a:p>
            <a:pPr indent="0" lvl="0" marL="0" rtl="0" algn="l">
              <a:lnSpc>
                <a:spcPct val="90000"/>
              </a:lnSpc>
              <a:spcBef>
                <a:spcPts val="1000"/>
              </a:spcBef>
              <a:spcAft>
                <a:spcPts val="0"/>
              </a:spcAft>
              <a:buSzPts val="2100"/>
              <a:buNone/>
            </a:pPr>
            <a:r>
              <a:t/>
            </a:r>
            <a:endParaRPr sz="2000"/>
          </a:p>
          <a:p>
            <a:pPr indent="0" lvl="0" marL="0" rtl="0" algn="l">
              <a:lnSpc>
                <a:spcPct val="90000"/>
              </a:lnSpc>
              <a:spcBef>
                <a:spcPts val="1000"/>
              </a:spcBef>
              <a:spcAft>
                <a:spcPts val="0"/>
              </a:spcAft>
              <a:buSzPts val="2100"/>
              <a:buNone/>
            </a:pPr>
            <a:r>
              <a:t/>
            </a:r>
            <a:endParaRPr sz="2000">
              <a:solidFill>
                <a:srgbClr val="00A0AB"/>
              </a:solidFill>
            </a:endParaRPr>
          </a:p>
        </p:txBody>
      </p:sp>
      <p:sp>
        <p:nvSpPr>
          <p:cNvPr id="215" name="Google Shape;215;g259ecedd33c_1_75"/>
          <p:cNvSpPr txBox="1"/>
          <p:nvPr>
            <p:ph idx="12" type="sldNum"/>
          </p:nvPr>
        </p:nvSpPr>
        <p:spPr>
          <a:xfrm>
            <a:off x="11479428" y="6439475"/>
            <a:ext cx="418200" cy="365100"/>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Clr>
                <a:srgbClr val="000000"/>
              </a:buClr>
              <a:buSzPts val="1200"/>
              <a:buFont typeface="Arial"/>
              <a:buNone/>
            </a:pPr>
            <a:fld id="{00000000-1234-1234-1234-123412341234}" type="slidenum">
              <a:rPr lang="en-US"/>
              <a:t>‹#›</a:t>
            </a:fld>
            <a:endParaRPr/>
          </a:p>
        </p:txBody>
      </p:sp>
      <p:sp>
        <p:nvSpPr>
          <p:cNvPr id="216" name="Google Shape;216;g259ecedd33c_1_75"/>
          <p:cNvSpPr txBox="1"/>
          <p:nvPr>
            <p:ph idx="2" type="body"/>
          </p:nvPr>
        </p:nvSpPr>
        <p:spPr>
          <a:xfrm>
            <a:off x="5399325" y="1825625"/>
            <a:ext cx="5869500" cy="4351200"/>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1000"/>
              </a:spcBef>
              <a:spcAft>
                <a:spcPts val="0"/>
              </a:spcAft>
              <a:buSzPts val="2100"/>
              <a:buNone/>
            </a:pPr>
            <a:r>
              <a:rPr b="1" lang="en-US" sz="2000"/>
              <a:t>How they differ...</a:t>
            </a:r>
            <a:endParaRPr b="1" sz="2000"/>
          </a:p>
          <a:p>
            <a:pPr indent="-355600" lvl="0" marL="457200" rtl="0" algn="l">
              <a:lnSpc>
                <a:spcPct val="115000"/>
              </a:lnSpc>
              <a:spcBef>
                <a:spcPts val="1000"/>
              </a:spcBef>
              <a:spcAft>
                <a:spcPts val="0"/>
              </a:spcAft>
              <a:buSzPts val="2000"/>
              <a:buChar char="●"/>
            </a:pPr>
            <a:r>
              <a:rPr lang="en-US" sz="2000"/>
              <a:t>Different degrees of comprehensiveness in searching</a:t>
            </a:r>
            <a:endParaRPr sz="2000"/>
          </a:p>
          <a:p>
            <a:pPr indent="-355600" lvl="0" marL="457200" rtl="0" algn="l">
              <a:lnSpc>
                <a:spcPct val="115000"/>
              </a:lnSpc>
              <a:spcBef>
                <a:spcPts val="0"/>
              </a:spcBef>
              <a:spcAft>
                <a:spcPts val="0"/>
              </a:spcAft>
              <a:buSzPts val="2000"/>
              <a:buChar char="●"/>
            </a:pPr>
            <a:r>
              <a:rPr lang="en-US" sz="2000"/>
              <a:t>May or may not include a formal quality assessment </a:t>
            </a:r>
            <a:endParaRPr sz="2000"/>
          </a:p>
          <a:p>
            <a:pPr indent="-355600" lvl="0" marL="457200" rtl="0" algn="l">
              <a:lnSpc>
                <a:spcPct val="115000"/>
              </a:lnSpc>
              <a:spcBef>
                <a:spcPts val="0"/>
              </a:spcBef>
              <a:spcAft>
                <a:spcPts val="0"/>
              </a:spcAft>
              <a:buSzPts val="2000"/>
              <a:buChar char="●"/>
            </a:pPr>
            <a:r>
              <a:rPr lang="en-US" sz="2000"/>
              <a:t>Timeline and team size matters</a:t>
            </a:r>
            <a:endParaRPr sz="2000"/>
          </a:p>
          <a:p>
            <a:pPr indent="-355600" lvl="0" marL="457200" rtl="0" algn="l">
              <a:lnSpc>
                <a:spcPct val="115000"/>
              </a:lnSpc>
              <a:spcBef>
                <a:spcPts val="0"/>
              </a:spcBef>
              <a:spcAft>
                <a:spcPts val="0"/>
              </a:spcAft>
              <a:buSzPts val="2000"/>
              <a:buChar char="●"/>
            </a:pPr>
            <a:r>
              <a:rPr lang="en-US" sz="2000"/>
              <a:t>Qualitative vs. quantitative analysis</a:t>
            </a:r>
            <a:endParaRPr sz="2000"/>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1" name="Shape 221"/>
        <p:cNvGrpSpPr/>
        <p:nvPr/>
      </p:nvGrpSpPr>
      <p:grpSpPr>
        <a:xfrm>
          <a:off x="0" y="0"/>
          <a:ext cx="0" cy="0"/>
          <a:chOff x="0" y="0"/>
          <a:chExt cx="0" cy="0"/>
        </a:xfrm>
      </p:grpSpPr>
      <p:sp>
        <p:nvSpPr>
          <p:cNvPr id="222" name="Google Shape;222;g25a36a6246e_0_107"/>
          <p:cNvSpPr txBox="1"/>
          <p:nvPr>
            <p:ph type="title"/>
          </p:nvPr>
        </p:nvSpPr>
        <p:spPr>
          <a:xfrm>
            <a:off x="838200" y="500062"/>
            <a:ext cx="105156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SzPts val="4400"/>
              <a:buNone/>
            </a:pPr>
            <a:r>
              <a:rPr lang="en-US"/>
              <a:t>The Realist Review</a:t>
            </a:r>
            <a:endParaRPr/>
          </a:p>
        </p:txBody>
      </p:sp>
      <p:sp>
        <p:nvSpPr>
          <p:cNvPr id="223" name="Google Shape;223;g25a36a6246e_0_107"/>
          <p:cNvSpPr txBox="1"/>
          <p:nvPr>
            <p:ph idx="1" type="body"/>
          </p:nvPr>
        </p:nvSpPr>
        <p:spPr>
          <a:xfrm>
            <a:off x="838200" y="1825625"/>
            <a:ext cx="10993800" cy="4351200"/>
          </a:xfrm>
          <a:prstGeom prst="rect">
            <a:avLst/>
          </a:prstGeom>
          <a:noFill/>
          <a:ln>
            <a:noFill/>
          </a:ln>
        </p:spPr>
        <p:txBody>
          <a:bodyPr anchorCtr="0" anchor="t" bIns="45700" lIns="91425" spcFirstLastPara="1" rIns="91425" wrap="square" tIns="45700">
            <a:normAutofit/>
          </a:bodyPr>
          <a:lstStyle/>
          <a:p>
            <a:pPr indent="-355600" lvl="0" marL="457200" rtl="0" algn="l">
              <a:lnSpc>
                <a:spcPct val="150000"/>
              </a:lnSpc>
              <a:spcBef>
                <a:spcPts val="1000"/>
              </a:spcBef>
              <a:spcAft>
                <a:spcPts val="0"/>
              </a:spcAft>
              <a:buSzPts val="2000"/>
              <a:buChar char="●"/>
            </a:pPr>
            <a:r>
              <a:rPr lang="en-US" sz="2000"/>
              <a:t>A literature review that seeks to answer the question…</a:t>
            </a:r>
            <a:endParaRPr sz="2000"/>
          </a:p>
          <a:p>
            <a:pPr indent="0" lvl="0" marL="914400" rtl="0" algn="l">
              <a:lnSpc>
                <a:spcPct val="150000"/>
              </a:lnSpc>
              <a:spcBef>
                <a:spcPts val="1000"/>
              </a:spcBef>
              <a:spcAft>
                <a:spcPts val="0"/>
              </a:spcAft>
              <a:buSzPts val="2100"/>
              <a:buNone/>
            </a:pPr>
            <a:r>
              <a:rPr b="1" i="1" lang="en-US" sz="2000">
                <a:solidFill>
                  <a:srgbClr val="00A0AB"/>
                </a:solidFill>
              </a:rPr>
              <a:t>What works for whom under what circumstances?</a:t>
            </a:r>
            <a:endParaRPr b="1" i="1" sz="2000">
              <a:solidFill>
                <a:srgbClr val="00A0AB"/>
              </a:solidFill>
            </a:endParaRPr>
          </a:p>
          <a:p>
            <a:pPr indent="-355600" lvl="0" marL="457200" rtl="0" algn="l">
              <a:lnSpc>
                <a:spcPct val="150000"/>
              </a:lnSpc>
              <a:spcBef>
                <a:spcPts val="1000"/>
              </a:spcBef>
              <a:spcAft>
                <a:spcPts val="0"/>
              </a:spcAft>
              <a:buSzPts val="2000"/>
              <a:buChar char="●"/>
            </a:pPr>
            <a:r>
              <a:rPr lang="en-US" sz="2000"/>
              <a:t>Not an X causes Y theory of thinking, but rather C-O-M, context-outcome-mechanism</a:t>
            </a:r>
            <a:endParaRPr sz="2000"/>
          </a:p>
          <a:p>
            <a:pPr indent="-355600" lvl="0" marL="457200" rtl="0" algn="l">
              <a:lnSpc>
                <a:spcPct val="150000"/>
              </a:lnSpc>
              <a:spcBef>
                <a:spcPts val="0"/>
              </a:spcBef>
              <a:spcAft>
                <a:spcPts val="0"/>
              </a:spcAft>
              <a:buSzPts val="2000"/>
              <a:buChar char="●"/>
            </a:pPr>
            <a:r>
              <a:rPr lang="en-US" sz="2000"/>
              <a:t>The goal is to produce a product useful to a policymaker in responding to a time-sensitive situation with limited resources</a:t>
            </a:r>
            <a:endParaRPr sz="2000"/>
          </a:p>
          <a:p>
            <a:pPr indent="-355600" lvl="0" marL="457200" rtl="0" algn="l">
              <a:lnSpc>
                <a:spcPct val="150000"/>
              </a:lnSpc>
              <a:spcBef>
                <a:spcPts val="0"/>
              </a:spcBef>
              <a:spcAft>
                <a:spcPts val="0"/>
              </a:spcAft>
              <a:buSzPts val="2000"/>
              <a:buChar char="●"/>
            </a:pPr>
            <a:r>
              <a:rPr lang="en-US" sz="2000"/>
              <a:t>RRs recognize that interventions are embedded in social systems</a:t>
            </a:r>
            <a:endParaRPr sz="2000"/>
          </a:p>
        </p:txBody>
      </p:sp>
      <p:sp>
        <p:nvSpPr>
          <p:cNvPr id="224" name="Google Shape;224;g25a36a6246e_0_107"/>
          <p:cNvSpPr txBox="1"/>
          <p:nvPr>
            <p:ph idx="12" type="sldNum"/>
          </p:nvPr>
        </p:nvSpPr>
        <p:spPr>
          <a:xfrm>
            <a:off x="11479428" y="6439475"/>
            <a:ext cx="418200" cy="365100"/>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Clr>
                <a:srgbClr val="000000"/>
              </a:buClr>
              <a:buSzPts val="1200"/>
              <a:buFont typeface="Arial"/>
              <a:buNone/>
            </a:pPr>
            <a:fld id="{00000000-1234-1234-1234-123412341234}" type="slidenum">
              <a:rPr lang="en-US"/>
              <a:t>‹#›</a:t>
            </a:fld>
            <a:endParaRPr/>
          </a:p>
        </p:txBody>
      </p:sp>
      <p:sp>
        <p:nvSpPr>
          <p:cNvPr id="225" name="Google Shape;225;g25a36a6246e_0_107"/>
          <p:cNvSpPr txBox="1"/>
          <p:nvPr/>
        </p:nvSpPr>
        <p:spPr>
          <a:xfrm>
            <a:off x="9259200" y="6116375"/>
            <a:ext cx="2094600" cy="3231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rPr b="0" i="0" lang="en-US" sz="900" u="none" cap="none" strike="noStrike">
                <a:solidFill>
                  <a:srgbClr val="000000"/>
                </a:solidFill>
                <a:latin typeface="Calibri"/>
                <a:ea typeface="Calibri"/>
                <a:cs typeface="Calibri"/>
                <a:sym typeface="Calibri"/>
              </a:rPr>
              <a:t>(Pawson et al., 2005; Sutton et al., 2019)</a:t>
            </a:r>
            <a:endParaRPr b="0" i="0" sz="900" u="none" cap="none" strike="noStrike">
              <a:solidFill>
                <a:srgbClr val="000000"/>
              </a:solidFill>
              <a:latin typeface="Calibri"/>
              <a:ea typeface="Calibri"/>
              <a:cs typeface="Calibri"/>
              <a:sym typeface="Calibri"/>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0" name="Shape 230"/>
        <p:cNvGrpSpPr/>
        <p:nvPr/>
      </p:nvGrpSpPr>
      <p:grpSpPr>
        <a:xfrm>
          <a:off x="0" y="0"/>
          <a:ext cx="0" cy="0"/>
          <a:chOff x="0" y="0"/>
          <a:chExt cx="0" cy="0"/>
        </a:xfrm>
      </p:grpSpPr>
      <p:sp>
        <p:nvSpPr>
          <p:cNvPr id="231" name="Google Shape;231;g10f2ec6566f_0_60"/>
          <p:cNvSpPr txBox="1"/>
          <p:nvPr>
            <p:ph idx="1" type="body"/>
          </p:nvPr>
        </p:nvSpPr>
        <p:spPr>
          <a:xfrm>
            <a:off x="5276875" y="2888700"/>
            <a:ext cx="6080100" cy="108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350"/>
              <a:buNone/>
            </a:pPr>
            <a:r>
              <a:rPr lang="en-US" sz="6600">
                <a:solidFill>
                  <a:srgbClr val="00A0AB"/>
                </a:solidFill>
              </a:rPr>
              <a:t>FIND</a:t>
            </a:r>
            <a:endParaRPr sz="4400"/>
          </a:p>
          <a:p>
            <a:pPr indent="0" lvl="0" marL="0" rtl="0" algn="l">
              <a:lnSpc>
                <a:spcPct val="90000"/>
              </a:lnSpc>
              <a:spcBef>
                <a:spcPts val="1000"/>
              </a:spcBef>
              <a:spcAft>
                <a:spcPts val="0"/>
              </a:spcAft>
              <a:buSzPts val="1350"/>
              <a:buNone/>
            </a:pPr>
            <a:r>
              <a:t/>
            </a:r>
            <a:endParaRPr sz="4400"/>
          </a:p>
        </p:txBody>
      </p:sp>
      <p:sp>
        <p:nvSpPr>
          <p:cNvPr id="232" name="Google Shape;232;g10f2ec6566f_0_60"/>
          <p:cNvSpPr txBox="1"/>
          <p:nvPr>
            <p:ph idx="12" type="sldNum"/>
          </p:nvPr>
        </p:nvSpPr>
        <p:spPr>
          <a:xfrm>
            <a:off x="11479428" y="6427600"/>
            <a:ext cx="418200" cy="365100"/>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200"/>
              <a:buNone/>
            </a:pPr>
            <a:fld id="{00000000-1234-1234-1234-123412341234}" type="slidenum">
              <a:rPr lang="en-US"/>
              <a:t>‹#›</a:t>
            </a:fld>
            <a:endParaRPr/>
          </a:p>
        </p:txBody>
      </p:sp>
      <p:sp>
        <p:nvSpPr>
          <p:cNvPr id="233" name="Google Shape;233;g10f2ec6566f_0_60"/>
          <p:cNvSpPr txBox="1"/>
          <p:nvPr>
            <p:ph idx="2" type="body"/>
          </p:nvPr>
        </p:nvSpPr>
        <p:spPr>
          <a:xfrm>
            <a:off x="777875" y="3053391"/>
            <a:ext cx="2681400" cy="751200"/>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1000"/>
              </a:spcBef>
              <a:spcAft>
                <a:spcPts val="0"/>
              </a:spcAft>
              <a:buSzPts val="3000"/>
              <a:buNone/>
            </a:pPr>
            <a:r>
              <a:rPr lang="en-US" sz="4400"/>
              <a:t>Step #1</a:t>
            </a:r>
            <a:endParaRPr sz="4400"/>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8" name="Shape 238"/>
        <p:cNvGrpSpPr/>
        <p:nvPr/>
      </p:nvGrpSpPr>
      <p:grpSpPr>
        <a:xfrm>
          <a:off x="0" y="0"/>
          <a:ext cx="0" cy="0"/>
          <a:chOff x="0" y="0"/>
          <a:chExt cx="0" cy="0"/>
        </a:xfrm>
      </p:grpSpPr>
      <p:sp>
        <p:nvSpPr>
          <p:cNvPr id="239" name="Google Shape;239;g10efc534d40_0_7"/>
          <p:cNvSpPr txBox="1"/>
          <p:nvPr>
            <p:ph type="title"/>
          </p:nvPr>
        </p:nvSpPr>
        <p:spPr>
          <a:xfrm>
            <a:off x="838200" y="500062"/>
            <a:ext cx="105156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SzPts val="4400"/>
              <a:buNone/>
            </a:pPr>
            <a:r>
              <a:rPr lang="en-US"/>
              <a:t>Scholarly vs. Grey Literature</a:t>
            </a:r>
            <a:endParaRPr/>
          </a:p>
        </p:txBody>
      </p:sp>
      <p:sp>
        <p:nvSpPr>
          <p:cNvPr id="240" name="Google Shape;240;g10efc534d40_0_7"/>
          <p:cNvSpPr txBox="1"/>
          <p:nvPr>
            <p:ph idx="1" type="body"/>
          </p:nvPr>
        </p:nvSpPr>
        <p:spPr>
          <a:xfrm>
            <a:off x="838200" y="1825625"/>
            <a:ext cx="10857600" cy="3664200"/>
          </a:xfrm>
          <a:prstGeom prst="rect">
            <a:avLst/>
          </a:prstGeom>
          <a:noFill/>
          <a:ln>
            <a:noFill/>
          </a:ln>
        </p:spPr>
        <p:txBody>
          <a:bodyPr anchorCtr="0" anchor="t" bIns="45700" lIns="91425" spcFirstLastPara="1" rIns="91425" wrap="square" tIns="45700">
            <a:noAutofit/>
          </a:bodyPr>
          <a:lstStyle/>
          <a:p>
            <a:pPr indent="-355600" lvl="0" marL="457200" rtl="0" algn="l">
              <a:lnSpc>
                <a:spcPct val="115000"/>
              </a:lnSpc>
              <a:spcBef>
                <a:spcPts val="1000"/>
              </a:spcBef>
              <a:spcAft>
                <a:spcPts val="0"/>
              </a:spcAft>
              <a:buSzPts val="2000"/>
              <a:buChar char="●"/>
            </a:pPr>
            <a:r>
              <a:rPr b="1" lang="en-US" sz="2000"/>
              <a:t>Scholarly literature </a:t>
            </a:r>
            <a:r>
              <a:rPr lang="en-US" sz="2000"/>
              <a:t>- </a:t>
            </a:r>
            <a:r>
              <a:rPr lang="en-US" sz="2000">
                <a:solidFill>
                  <a:srgbClr val="333333"/>
                </a:solidFill>
                <a:highlight>
                  <a:srgbClr val="FFFFFF"/>
                </a:highlight>
              </a:rPr>
              <a:t>written by highly-qualified researchers and have a thorough publication process, which usually involves peer-review </a:t>
            </a:r>
            <a:endParaRPr sz="2000">
              <a:solidFill>
                <a:srgbClr val="333333"/>
              </a:solidFill>
              <a:highlight>
                <a:srgbClr val="FFFFFF"/>
              </a:highlight>
            </a:endParaRPr>
          </a:p>
          <a:p>
            <a:pPr indent="-355600" lvl="1" marL="914400" rtl="0" algn="l">
              <a:lnSpc>
                <a:spcPct val="115000"/>
              </a:lnSpc>
              <a:spcBef>
                <a:spcPts val="1000"/>
              </a:spcBef>
              <a:spcAft>
                <a:spcPts val="0"/>
              </a:spcAft>
              <a:buClr>
                <a:srgbClr val="00A0AB"/>
              </a:buClr>
              <a:buSzPts val="2000"/>
              <a:buChar char="○"/>
            </a:pPr>
            <a:r>
              <a:rPr lang="en-US" sz="2000"/>
              <a:t>an article on a single study or a review paper on the same topic</a:t>
            </a:r>
            <a:endParaRPr sz="2000">
              <a:solidFill>
                <a:srgbClr val="0645AD"/>
              </a:solidFill>
              <a:highlight>
                <a:srgbClr val="FFFF00"/>
              </a:highlight>
            </a:endParaRPr>
          </a:p>
          <a:p>
            <a:pPr indent="-355600" lvl="0" marL="457200" rtl="0" algn="l">
              <a:lnSpc>
                <a:spcPct val="115000"/>
              </a:lnSpc>
              <a:spcBef>
                <a:spcPts val="1000"/>
              </a:spcBef>
              <a:spcAft>
                <a:spcPts val="0"/>
              </a:spcAft>
              <a:buSzPts val="2000"/>
              <a:buChar char="●"/>
            </a:pPr>
            <a:r>
              <a:rPr b="1" lang="en-US" sz="2000"/>
              <a:t>Grey literature</a:t>
            </a:r>
            <a:r>
              <a:rPr lang="en-US" sz="2000"/>
              <a:t> - </a:t>
            </a:r>
            <a:r>
              <a:rPr lang="en-US" sz="2000">
                <a:solidFill>
                  <a:srgbClr val="222222"/>
                </a:solidFill>
                <a:highlight>
                  <a:srgbClr val="FFFFFF"/>
                </a:highlight>
              </a:rPr>
              <a:t>information produced on all levels of government, academics, business and industry in electronic and print formats not controlled by commercial publishing, i.e. where publishing is not the primary activity of the producing body </a:t>
            </a:r>
            <a:endParaRPr sz="2000">
              <a:solidFill>
                <a:srgbClr val="222222"/>
              </a:solidFill>
              <a:highlight>
                <a:srgbClr val="FFFFFF"/>
              </a:highlight>
            </a:endParaRPr>
          </a:p>
          <a:p>
            <a:pPr indent="-355600" lvl="1" marL="914400" rtl="0" algn="l">
              <a:lnSpc>
                <a:spcPct val="115000"/>
              </a:lnSpc>
              <a:spcBef>
                <a:spcPts val="1000"/>
              </a:spcBef>
              <a:spcAft>
                <a:spcPts val="0"/>
              </a:spcAft>
              <a:buClr>
                <a:srgbClr val="00A0AB"/>
              </a:buClr>
              <a:buSzPts val="2000"/>
              <a:buChar char="○"/>
            </a:pPr>
            <a:r>
              <a:rPr lang="en-US" sz="2000">
                <a:solidFill>
                  <a:srgbClr val="222222"/>
                </a:solidFill>
                <a:highlight>
                  <a:srgbClr val="FFFFFF"/>
                </a:highlight>
              </a:rPr>
              <a:t>guidelines and policies</a:t>
            </a:r>
            <a:endParaRPr sz="2000">
              <a:solidFill>
                <a:srgbClr val="222222"/>
              </a:solidFill>
              <a:highlight>
                <a:srgbClr val="FFFFFF"/>
              </a:highlight>
            </a:endParaRPr>
          </a:p>
        </p:txBody>
      </p:sp>
      <p:sp>
        <p:nvSpPr>
          <p:cNvPr id="241" name="Google Shape;241;g10efc534d40_0_7"/>
          <p:cNvSpPr txBox="1"/>
          <p:nvPr>
            <p:ph idx="12" type="sldNum"/>
          </p:nvPr>
        </p:nvSpPr>
        <p:spPr>
          <a:xfrm>
            <a:off x="11479428" y="6439475"/>
            <a:ext cx="418200" cy="365100"/>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Clr>
                <a:srgbClr val="000000"/>
              </a:buClr>
              <a:buSzPts val="1200"/>
              <a:buFont typeface="Arial"/>
              <a:buNone/>
            </a:pPr>
            <a:fld id="{00000000-1234-1234-1234-123412341234}" type="slidenum">
              <a:rPr lang="en-US"/>
              <a:t>‹#›</a:t>
            </a:fld>
            <a:endParaRPr/>
          </a:p>
        </p:txBody>
      </p:sp>
      <p:sp>
        <p:nvSpPr>
          <p:cNvPr id="242" name="Google Shape;242;g10efc534d40_0_7"/>
          <p:cNvSpPr txBox="1"/>
          <p:nvPr/>
        </p:nvSpPr>
        <p:spPr>
          <a:xfrm>
            <a:off x="8356200" y="6116375"/>
            <a:ext cx="2997600" cy="323100"/>
          </a:xfrm>
          <a:prstGeom prst="rect">
            <a:avLst/>
          </a:prstGeom>
          <a:noFill/>
          <a:ln>
            <a:noFill/>
          </a:ln>
        </p:spPr>
        <p:txBody>
          <a:bodyPr anchorCtr="0" anchor="t" bIns="91425" lIns="91425" spcFirstLastPara="1" rIns="91425" wrap="square" tIns="91425">
            <a:spAutoFit/>
          </a:bodyPr>
          <a:lstStyle/>
          <a:p>
            <a:pPr indent="0" lvl="0" marL="0" marR="0" rtl="0" algn="r">
              <a:lnSpc>
                <a:spcPct val="100000"/>
              </a:lnSpc>
              <a:spcBef>
                <a:spcPts val="1000"/>
              </a:spcBef>
              <a:spcAft>
                <a:spcPts val="0"/>
              </a:spcAft>
              <a:buClr>
                <a:srgbClr val="000000"/>
              </a:buClr>
              <a:buSzPts val="900"/>
              <a:buFont typeface="Arial"/>
              <a:buNone/>
            </a:pPr>
            <a:r>
              <a:rPr b="0" i="0" lang="en-US" sz="900" u="none" cap="none" strike="noStrike">
                <a:solidFill>
                  <a:srgbClr val="333333"/>
                </a:solidFill>
                <a:highlight>
                  <a:schemeClr val="lt1"/>
                </a:highlight>
                <a:latin typeface="Calibri"/>
                <a:ea typeface="Calibri"/>
                <a:cs typeface="Calibri"/>
                <a:sym typeface="Calibri"/>
              </a:rPr>
              <a:t>(</a:t>
            </a:r>
            <a:r>
              <a:rPr b="0" i="0" lang="en-US" sz="900" u="none" cap="none" strike="noStrike">
                <a:solidFill>
                  <a:schemeClr val="dk1"/>
                </a:solidFill>
                <a:latin typeface="Calibri"/>
                <a:ea typeface="Calibri"/>
                <a:cs typeface="Calibri"/>
                <a:sym typeface="Calibri"/>
              </a:rPr>
              <a:t>Evaluating Sources: Where to Begin; </a:t>
            </a:r>
            <a:r>
              <a:rPr b="0" i="0" lang="en-US" sz="900" u="none" cap="none" strike="noStrike">
                <a:solidFill>
                  <a:srgbClr val="222222"/>
                </a:solidFill>
                <a:highlight>
                  <a:schemeClr val="lt1"/>
                </a:highlight>
                <a:latin typeface="Calibri"/>
                <a:ea typeface="Calibri"/>
                <a:cs typeface="Calibri"/>
                <a:sym typeface="Calibri"/>
              </a:rPr>
              <a:t>GreyNet International</a:t>
            </a:r>
            <a:r>
              <a:rPr b="0" i="0" lang="en-US" sz="900" u="none" cap="none" strike="noStrike">
                <a:solidFill>
                  <a:schemeClr val="dk1"/>
                </a:solidFill>
                <a:latin typeface="Calibri"/>
                <a:ea typeface="Calibri"/>
                <a:cs typeface="Calibri"/>
                <a:sym typeface="Calibri"/>
              </a:rPr>
              <a:t>)</a:t>
            </a:r>
            <a:endParaRPr b="0" i="0" sz="900" u="none" cap="none" strike="noStrike">
              <a:solidFill>
                <a:schemeClr val="dk1"/>
              </a:solidFill>
              <a:latin typeface="Calibri"/>
              <a:ea typeface="Calibri"/>
              <a:cs typeface="Calibri"/>
              <a:sym typeface="Calibri"/>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7" name="Shape 247"/>
        <p:cNvGrpSpPr/>
        <p:nvPr/>
      </p:nvGrpSpPr>
      <p:grpSpPr>
        <a:xfrm>
          <a:off x="0" y="0"/>
          <a:ext cx="0" cy="0"/>
          <a:chOff x="0" y="0"/>
          <a:chExt cx="0" cy="0"/>
        </a:xfrm>
      </p:grpSpPr>
      <p:sp>
        <p:nvSpPr>
          <p:cNvPr id="248" name="Google Shape;248;g259ecedd33c_1_2"/>
          <p:cNvSpPr txBox="1"/>
          <p:nvPr>
            <p:ph idx="1" type="body"/>
          </p:nvPr>
        </p:nvSpPr>
        <p:spPr>
          <a:xfrm>
            <a:off x="838200" y="2172750"/>
            <a:ext cx="10515600" cy="2512500"/>
          </a:xfrm>
          <a:prstGeom prst="rect">
            <a:avLst/>
          </a:prstGeom>
          <a:noFill/>
          <a:ln>
            <a:noFill/>
          </a:ln>
        </p:spPr>
        <p:txBody>
          <a:bodyPr anchorCtr="0" anchor="t" bIns="45700" lIns="91425" spcFirstLastPara="1" rIns="91425" wrap="square" tIns="45700">
            <a:normAutofit fontScale="25000" lnSpcReduction="20000"/>
          </a:bodyPr>
          <a:lstStyle/>
          <a:p>
            <a:pPr indent="0" lvl="0" marL="0" rtl="0" algn="l">
              <a:lnSpc>
                <a:spcPct val="115000"/>
              </a:lnSpc>
              <a:spcBef>
                <a:spcPts val="1000"/>
              </a:spcBef>
              <a:spcAft>
                <a:spcPts val="0"/>
              </a:spcAft>
              <a:buSzPct val="43750"/>
              <a:buNone/>
            </a:pPr>
            <a:r>
              <a:rPr b="1" lang="en-US" sz="19200">
                <a:solidFill>
                  <a:srgbClr val="00A0AB"/>
                </a:solidFill>
              </a:rPr>
              <a:t>Articulate a specific research question.</a:t>
            </a:r>
            <a:endParaRPr b="1" sz="19200">
              <a:solidFill>
                <a:srgbClr val="00A0AB"/>
              </a:solidFill>
            </a:endParaRPr>
          </a:p>
          <a:p>
            <a:pPr indent="0" lvl="0" marL="0" rtl="0" algn="l">
              <a:lnSpc>
                <a:spcPct val="115000"/>
              </a:lnSpc>
              <a:spcBef>
                <a:spcPts val="1000"/>
              </a:spcBef>
              <a:spcAft>
                <a:spcPts val="0"/>
              </a:spcAft>
              <a:buSzPct val="104998"/>
              <a:buNone/>
            </a:pPr>
            <a:r>
              <a:rPr lang="en-US" sz="8000">
                <a:solidFill>
                  <a:srgbClr val="92D050"/>
                </a:solidFill>
              </a:rPr>
              <a:t>Use PIO, PICO, PEO, or PCC as a framework.</a:t>
            </a:r>
            <a:endParaRPr sz="8000">
              <a:solidFill>
                <a:srgbClr val="92D050"/>
              </a:solidFill>
            </a:endParaRPr>
          </a:p>
          <a:p>
            <a:pPr indent="0" lvl="0" marL="0" rtl="0" algn="l">
              <a:lnSpc>
                <a:spcPct val="115000"/>
              </a:lnSpc>
              <a:spcBef>
                <a:spcPts val="0"/>
              </a:spcBef>
              <a:spcAft>
                <a:spcPts val="0"/>
              </a:spcAft>
              <a:buSzPct val="104998"/>
              <a:buNone/>
            </a:pPr>
            <a:r>
              <a:rPr b="1" lang="en-US" sz="8000">
                <a:solidFill>
                  <a:srgbClr val="00A0AB"/>
                </a:solidFill>
              </a:rPr>
              <a:t>P</a:t>
            </a:r>
            <a:r>
              <a:rPr lang="en-US" sz="8000">
                <a:solidFill>
                  <a:srgbClr val="00A0AB"/>
                </a:solidFill>
              </a:rPr>
              <a:t>opulation</a:t>
            </a:r>
            <a:endParaRPr sz="8000">
              <a:solidFill>
                <a:srgbClr val="00A0AB"/>
              </a:solidFill>
            </a:endParaRPr>
          </a:p>
          <a:p>
            <a:pPr indent="0" lvl="0" marL="0" rtl="0" algn="l">
              <a:lnSpc>
                <a:spcPct val="115000"/>
              </a:lnSpc>
              <a:spcBef>
                <a:spcPts val="0"/>
              </a:spcBef>
              <a:spcAft>
                <a:spcPts val="0"/>
              </a:spcAft>
              <a:buSzPct val="104998"/>
              <a:buNone/>
            </a:pPr>
            <a:r>
              <a:rPr b="1" lang="en-US" sz="8000">
                <a:solidFill>
                  <a:srgbClr val="00A0AB"/>
                </a:solidFill>
              </a:rPr>
              <a:t>I</a:t>
            </a:r>
            <a:r>
              <a:rPr lang="en-US" sz="8000">
                <a:solidFill>
                  <a:srgbClr val="00A0AB"/>
                </a:solidFill>
              </a:rPr>
              <a:t>ntervention/</a:t>
            </a:r>
            <a:r>
              <a:rPr b="1" lang="en-US" sz="8000">
                <a:solidFill>
                  <a:srgbClr val="00A0AB"/>
                </a:solidFill>
              </a:rPr>
              <a:t>E</a:t>
            </a:r>
            <a:r>
              <a:rPr lang="en-US" sz="8000">
                <a:solidFill>
                  <a:srgbClr val="00A0AB"/>
                </a:solidFill>
              </a:rPr>
              <a:t>xposure/</a:t>
            </a:r>
            <a:r>
              <a:rPr b="1" lang="en-US" sz="8000">
                <a:solidFill>
                  <a:srgbClr val="00A0AB"/>
                </a:solidFill>
              </a:rPr>
              <a:t>C</a:t>
            </a:r>
            <a:r>
              <a:rPr lang="en-US" sz="8000">
                <a:solidFill>
                  <a:srgbClr val="00A0AB"/>
                </a:solidFill>
              </a:rPr>
              <a:t>oncept</a:t>
            </a:r>
            <a:endParaRPr sz="8000">
              <a:solidFill>
                <a:srgbClr val="00A0AB"/>
              </a:solidFill>
            </a:endParaRPr>
          </a:p>
          <a:p>
            <a:pPr indent="0" lvl="0" marL="0" rtl="0" algn="l">
              <a:lnSpc>
                <a:spcPct val="115000"/>
              </a:lnSpc>
              <a:spcBef>
                <a:spcPts val="0"/>
              </a:spcBef>
              <a:spcAft>
                <a:spcPts val="0"/>
              </a:spcAft>
              <a:buSzPct val="104998"/>
              <a:buNone/>
            </a:pPr>
            <a:r>
              <a:rPr lang="en-US" sz="8000">
                <a:solidFill>
                  <a:srgbClr val="00A0AB"/>
                </a:solidFill>
              </a:rPr>
              <a:t>[</a:t>
            </a:r>
            <a:r>
              <a:rPr b="1" lang="en-US" sz="8000">
                <a:solidFill>
                  <a:srgbClr val="00A0AB"/>
                </a:solidFill>
              </a:rPr>
              <a:t>C</a:t>
            </a:r>
            <a:r>
              <a:rPr lang="en-US" sz="8000">
                <a:solidFill>
                  <a:srgbClr val="00A0AB"/>
                </a:solidFill>
              </a:rPr>
              <a:t>omparison, if using ‘PICO’]</a:t>
            </a:r>
            <a:endParaRPr sz="8000">
              <a:solidFill>
                <a:srgbClr val="00A0AB"/>
              </a:solidFill>
            </a:endParaRPr>
          </a:p>
          <a:p>
            <a:pPr indent="0" lvl="0" marL="0" rtl="0" algn="l">
              <a:lnSpc>
                <a:spcPct val="115000"/>
              </a:lnSpc>
              <a:spcBef>
                <a:spcPts val="0"/>
              </a:spcBef>
              <a:spcAft>
                <a:spcPts val="0"/>
              </a:spcAft>
              <a:buSzPct val="104998"/>
              <a:buNone/>
            </a:pPr>
            <a:r>
              <a:rPr b="1" lang="en-US" sz="8000">
                <a:solidFill>
                  <a:srgbClr val="00A0AB"/>
                </a:solidFill>
              </a:rPr>
              <a:t>O</a:t>
            </a:r>
            <a:r>
              <a:rPr lang="en-US" sz="8000">
                <a:solidFill>
                  <a:srgbClr val="00A0AB"/>
                </a:solidFill>
              </a:rPr>
              <a:t>utcome or context</a:t>
            </a:r>
            <a:endParaRPr sz="8000">
              <a:solidFill>
                <a:srgbClr val="00A0AB"/>
              </a:solidFill>
            </a:endParaRPr>
          </a:p>
        </p:txBody>
      </p:sp>
      <p:sp>
        <p:nvSpPr>
          <p:cNvPr id="249" name="Google Shape;249;g259ecedd33c_1_2"/>
          <p:cNvSpPr txBox="1"/>
          <p:nvPr>
            <p:ph idx="12" type="sldNum"/>
          </p:nvPr>
        </p:nvSpPr>
        <p:spPr>
          <a:xfrm>
            <a:off x="11479428" y="6439475"/>
            <a:ext cx="418200" cy="365100"/>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Clr>
                <a:srgbClr val="000000"/>
              </a:buClr>
              <a:buSzPts val="1200"/>
              <a:buFont typeface="Arial"/>
              <a:buNone/>
            </a:pPr>
            <a:fld id="{00000000-1234-1234-1234-123412341234}" type="slidenum">
              <a:rPr lang="en-US"/>
              <a:t>‹#›</a:t>
            </a:fld>
            <a:endParaRPr/>
          </a:p>
        </p:txBody>
      </p:sp>
      <p:sp>
        <p:nvSpPr>
          <p:cNvPr id="250" name="Google Shape;250;g259ecedd33c_1_2"/>
          <p:cNvSpPr/>
          <p:nvPr/>
        </p:nvSpPr>
        <p:spPr>
          <a:xfrm>
            <a:off x="0" y="5461200"/>
            <a:ext cx="1338900" cy="1396800"/>
          </a:xfrm>
          <a:prstGeom prst="rtTriangle">
            <a:avLst/>
          </a:prstGeom>
          <a:solidFill>
            <a:srgbClr val="92D050"/>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5" name="Shape 255"/>
        <p:cNvGrpSpPr/>
        <p:nvPr/>
      </p:nvGrpSpPr>
      <p:grpSpPr>
        <a:xfrm>
          <a:off x="0" y="0"/>
          <a:ext cx="0" cy="0"/>
          <a:chOff x="0" y="0"/>
          <a:chExt cx="0" cy="0"/>
        </a:xfrm>
      </p:grpSpPr>
      <p:sp>
        <p:nvSpPr>
          <p:cNvPr id="256" name="Google Shape;256;g1303c59777f_0_106"/>
          <p:cNvSpPr txBox="1"/>
          <p:nvPr>
            <p:ph idx="12" type="sldNum"/>
          </p:nvPr>
        </p:nvSpPr>
        <p:spPr>
          <a:xfrm>
            <a:off x="11479428" y="6439475"/>
            <a:ext cx="418200" cy="365100"/>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Clr>
                <a:srgbClr val="000000"/>
              </a:buClr>
              <a:buSzPts val="1200"/>
              <a:buFont typeface="Arial"/>
              <a:buNone/>
            </a:pPr>
            <a:fld id="{00000000-1234-1234-1234-123412341234}" type="slidenum">
              <a:rPr lang="en-US"/>
              <a:t>‹#›</a:t>
            </a:fld>
            <a:endParaRPr/>
          </a:p>
        </p:txBody>
      </p:sp>
      <p:sp>
        <p:nvSpPr>
          <p:cNvPr id="257" name="Google Shape;257;g1303c59777f_0_106"/>
          <p:cNvSpPr txBox="1"/>
          <p:nvPr/>
        </p:nvSpPr>
        <p:spPr>
          <a:xfrm>
            <a:off x="1333050" y="2053500"/>
            <a:ext cx="9525900" cy="2751000"/>
          </a:xfrm>
          <a:prstGeom prst="rect">
            <a:avLst/>
          </a:prstGeom>
          <a:noFill/>
          <a:ln>
            <a:noFill/>
          </a:ln>
        </p:spPr>
        <p:txBody>
          <a:bodyPr anchorCtr="0" anchor="t" bIns="91425" lIns="91425" spcFirstLastPara="1" rIns="91425" wrap="square" tIns="91425">
            <a:spAutoFit/>
          </a:bodyPr>
          <a:lstStyle/>
          <a:p>
            <a:pPr indent="0" lvl="0" marL="0" marR="0" rtl="0" algn="l">
              <a:lnSpc>
                <a:spcPct val="90000"/>
              </a:lnSpc>
              <a:spcBef>
                <a:spcPts val="1000"/>
              </a:spcBef>
              <a:spcAft>
                <a:spcPts val="0"/>
              </a:spcAft>
              <a:buClr>
                <a:srgbClr val="000000"/>
              </a:buClr>
              <a:buSzPts val="4400"/>
              <a:buFont typeface="Arial"/>
              <a:buNone/>
            </a:pPr>
            <a:r>
              <a:rPr b="1" i="0" lang="en-US" sz="4400" u="none" cap="none" strike="noStrike">
                <a:solidFill>
                  <a:srgbClr val="00A0AB"/>
                </a:solidFill>
                <a:latin typeface="Calibri"/>
                <a:ea typeface="Calibri"/>
                <a:cs typeface="Calibri"/>
                <a:sym typeface="Calibri"/>
              </a:rPr>
              <a:t>Research Question:</a:t>
            </a:r>
            <a:endParaRPr b="1" i="0" sz="4400" u="none" cap="none" strike="noStrike">
              <a:solidFill>
                <a:srgbClr val="00A0AB"/>
              </a:solidFill>
              <a:latin typeface="Calibri"/>
              <a:ea typeface="Calibri"/>
              <a:cs typeface="Calibri"/>
              <a:sym typeface="Calibri"/>
            </a:endParaRPr>
          </a:p>
          <a:p>
            <a:pPr indent="0" lvl="0" marL="0" marR="0" rtl="0" algn="l">
              <a:lnSpc>
                <a:spcPct val="90000"/>
              </a:lnSpc>
              <a:spcBef>
                <a:spcPts val="1000"/>
              </a:spcBef>
              <a:spcAft>
                <a:spcPts val="0"/>
              </a:spcAft>
              <a:buClr>
                <a:srgbClr val="000000"/>
              </a:buClr>
              <a:buSzPts val="4400"/>
              <a:buFont typeface="Arial"/>
              <a:buNone/>
            </a:pPr>
            <a:r>
              <a:rPr b="0" i="0" lang="en-US" sz="4400" u="none" cap="none" strike="noStrike">
                <a:solidFill>
                  <a:srgbClr val="00A0AB"/>
                </a:solidFill>
                <a:latin typeface="Calibri"/>
                <a:ea typeface="Calibri"/>
                <a:cs typeface="Calibri"/>
                <a:sym typeface="Calibri"/>
              </a:rPr>
              <a:t>What preconception care interventions exist for people living with HIV (PLHIV) in low-resource settings?</a:t>
            </a:r>
            <a:endParaRPr b="0" i="0" sz="4400" u="none" cap="none" strike="noStrike">
              <a:solidFill>
                <a:srgbClr val="00A0AB"/>
              </a:solidFill>
              <a:latin typeface="Calibri"/>
              <a:ea typeface="Calibri"/>
              <a:cs typeface="Calibri"/>
              <a:sym typeface="Calibri"/>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2" name="Shape 262"/>
        <p:cNvGrpSpPr/>
        <p:nvPr/>
      </p:nvGrpSpPr>
      <p:grpSpPr>
        <a:xfrm>
          <a:off x="0" y="0"/>
          <a:ext cx="0" cy="0"/>
          <a:chOff x="0" y="0"/>
          <a:chExt cx="0" cy="0"/>
        </a:xfrm>
      </p:grpSpPr>
      <p:sp>
        <p:nvSpPr>
          <p:cNvPr id="263" name="Google Shape;263;g25922f6cdff_0_0"/>
          <p:cNvSpPr txBox="1"/>
          <p:nvPr>
            <p:ph type="title"/>
          </p:nvPr>
        </p:nvSpPr>
        <p:spPr>
          <a:xfrm>
            <a:off x="838200" y="500062"/>
            <a:ext cx="105156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SzPts val="4400"/>
              <a:buNone/>
            </a:pPr>
            <a:r>
              <a:rPr b="1" lang="en-US"/>
              <a:t>Create a concept table of search terms</a:t>
            </a:r>
            <a:endParaRPr b="1"/>
          </a:p>
        </p:txBody>
      </p:sp>
      <p:sp>
        <p:nvSpPr>
          <p:cNvPr id="264" name="Google Shape;264;g25922f6cdff_0_0"/>
          <p:cNvSpPr txBox="1"/>
          <p:nvPr>
            <p:ph idx="12" type="sldNum"/>
          </p:nvPr>
        </p:nvSpPr>
        <p:spPr>
          <a:xfrm>
            <a:off x="11479428" y="6439475"/>
            <a:ext cx="418200" cy="365100"/>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Clr>
                <a:srgbClr val="000000"/>
              </a:buClr>
              <a:buSzPts val="1200"/>
              <a:buFont typeface="Arial"/>
              <a:buNone/>
            </a:pPr>
            <a:fld id="{00000000-1234-1234-1234-123412341234}" type="slidenum">
              <a:rPr lang="en-US"/>
              <a:t>‹#›</a:t>
            </a:fld>
            <a:endParaRPr/>
          </a:p>
        </p:txBody>
      </p:sp>
      <p:graphicFrame>
        <p:nvGraphicFramePr>
          <p:cNvPr id="265" name="Google Shape;265;g25922f6cdff_0_0"/>
          <p:cNvGraphicFramePr/>
          <p:nvPr/>
        </p:nvGraphicFramePr>
        <p:xfrm>
          <a:off x="2688288" y="2355725"/>
          <a:ext cx="3000000" cy="3000000"/>
        </p:xfrm>
        <a:graphic>
          <a:graphicData uri="http://schemas.openxmlformats.org/drawingml/2006/table">
            <a:tbl>
              <a:tblPr>
                <a:noFill/>
                <a:tableStyleId>{D41D71DD-A106-4067-9522-F5936A7C2113}</a:tableStyleId>
              </a:tblPr>
              <a:tblGrid>
                <a:gridCol w="3056525"/>
                <a:gridCol w="3758900"/>
              </a:tblGrid>
              <a:tr h="381000">
                <a:tc>
                  <a:txBody>
                    <a:bodyPr/>
                    <a:lstStyle/>
                    <a:p>
                      <a:pPr indent="0" lvl="0" marL="0" marR="0" rtl="0" algn="l">
                        <a:lnSpc>
                          <a:spcPct val="100000"/>
                        </a:lnSpc>
                        <a:spcBef>
                          <a:spcPts val="0"/>
                        </a:spcBef>
                        <a:spcAft>
                          <a:spcPts val="0"/>
                        </a:spcAft>
                        <a:buClr>
                          <a:srgbClr val="000000"/>
                        </a:buClr>
                        <a:buSzPts val="1800"/>
                        <a:buFont typeface="Arial"/>
                        <a:buNone/>
                      </a:pPr>
                      <a:r>
                        <a:t/>
                      </a:r>
                      <a:endParaRPr sz="1800" u="none" cap="none" strike="noStrike">
                        <a:latin typeface="Calibri"/>
                        <a:ea typeface="Calibri"/>
                        <a:cs typeface="Calibri"/>
                        <a:sym typeface="Calibri"/>
                      </a:endParaRPr>
                    </a:p>
                  </a:txBody>
                  <a:tcPr marT="91425" marB="91425" marR="91425" marL="91425"/>
                </a:tc>
                <a:tc>
                  <a:txBody>
                    <a:bodyPr/>
                    <a:lstStyle/>
                    <a:p>
                      <a:pPr indent="0" lvl="0" marL="0" marR="0" rtl="0" algn="l">
                        <a:lnSpc>
                          <a:spcPct val="100000"/>
                        </a:lnSpc>
                        <a:spcBef>
                          <a:spcPts val="0"/>
                        </a:spcBef>
                        <a:spcAft>
                          <a:spcPts val="0"/>
                        </a:spcAft>
                        <a:buClr>
                          <a:srgbClr val="000000"/>
                        </a:buClr>
                        <a:buSzPts val="1800"/>
                        <a:buFont typeface="Arial"/>
                        <a:buNone/>
                      </a:pPr>
                      <a:r>
                        <a:rPr lang="en-US" sz="1800" u="none" cap="none" strike="noStrike">
                          <a:latin typeface="Calibri"/>
                          <a:ea typeface="Calibri"/>
                          <a:cs typeface="Calibri"/>
                          <a:sym typeface="Calibri"/>
                        </a:rPr>
                        <a:t>Keywords </a:t>
                      </a:r>
                      <a:r>
                        <a:rPr lang="en-US" sz="1800" u="none" cap="none" strike="noStrike">
                          <a:highlight>
                            <a:srgbClr val="FFE8A5"/>
                          </a:highlight>
                          <a:latin typeface="Calibri"/>
                          <a:ea typeface="Calibri"/>
                          <a:cs typeface="Calibri"/>
                          <a:sym typeface="Calibri"/>
                        </a:rPr>
                        <a:t>(database will look for these keywords in the field you specify– for example, title/abstract or all fields)</a:t>
                      </a:r>
                      <a:endParaRPr sz="1800" u="none" cap="none" strike="noStrike">
                        <a:highlight>
                          <a:srgbClr val="FFE8A5"/>
                        </a:highlight>
                        <a:latin typeface="Calibri"/>
                        <a:ea typeface="Calibri"/>
                        <a:cs typeface="Calibri"/>
                        <a:sym typeface="Calibri"/>
                      </a:endParaRPr>
                    </a:p>
                  </a:txBody>
                  <a:tcPr marT="91425" marB="91425" marR="91425" marL="91425"/>
                </a:tc>
              </a:tr>
              <a:tr h="981975">
                <a:tc>
                  <a:txBody>
                    <a:bodyPr/>
                    <a:lstStyle/>
                    <a:p>
                      <a:pPr indent="0" lvl="0" marL="0" marR="0" rtl="0" algn="l">
                        <a:lnSpc>
                          <a:spcPct val="100000"/>
                        </a:lnSpc>
                        <a:spcBef>
                          <a:spcPts val="0"/>
                        </a:spcBef>
                        <a:spcAft>
                          <a:spcPts val="0"/>
                        </a:spcAft>
                        <a:buClr>
                          <a:srgbClr val="000000"/>
                        </a:buClr>
                        <a:buSzPts val="1800"/>
                        <a:buFont typeface="Arial"/>
                        <a:buNone/>
                      </a:pPr>
                      <a:r>
                        <a:rPr lang="en-US" sz="1800" u="none" cap="none" strike="noStrike">
                          <a:latin typeface="Calibri"/>
                          <a:ea typeface="Calibri"/>
                          <a:cs typeface="Calibri"/>
                          <a:sym typeface="Calibri"/>
                        </a:rPr>
                        <a:t>Population </a:t>
                      </a:r>
                      <a:endParaRPr sz="1800" u="none" cap="none" strike="noStrike">
                        <a:latin typeface="Calibri"/>
                        <a:ea typeface="Calibri"/>
                        <a:cs typeface="Calibri"/>
                        <a:sym typeface="Calibri"/>
                      </a:endParaRPr>
                    </a:p>
                  </a:txBody>
                  <a:tcPr marT="91425" marB="91425" marR="91425" marL="91425"/>
                </a:tc>
                <a:tc>
                  <a:txBody>
                    <a:bodyPr/>
                    <a:lstStyle/>
                    <a:p>
                      <a:pPr indent="0" lvl="0" marL="0" marR="0" rtl="0" algn="l">
                        <a:lnSpc>
                          <a:spcPct val="100000"/>
                        </a:lnSpc>
                        <a:spcBef>
                          <a:spcPts val="0"/>
                        </a:spcBef>
                        <a:spcAft>
                          <a:spcPts val="0"/>
                        </a:spcAft>
                        <a:buClr>
                          <a:srgbClr val="000000"/>
                        </a:buClr>
                        <a:buSzPts val="1800"/>
                        <a:buFont typeface="Arial"/>
                        <a:buNone/>
                      </a:pPr>
                      <a:r>
                        <a:rPr lang="en-US" sz="1800" u="none" cap="none" strike="noStrike">
                          <a:latin typeface="Calibri"/>
                          <a:ea typeface="Calibri"/>
                          <a:cs typeface="Calibri"/>
                          <a:sym typeface="Calibri"/>
                        </a:rPr>
                        <a:t>PLHIV</a:t>
                      </a:r>
                      <a:endParaRPr sz="1800" u="none" cap="none" strike="noStrike">
                        <a:latin typeface="Calibri"/>
                        <a:ea typeface="Calibri"/>
                        <a:cs typeface="Calibri"/>
                        <a:sym typeface="Calibri"/>
                      </a:endParaRPr>
                    </a:p>
                  </a:txBody>
                  <a:tcPr marT="91425" marB="91425" marR="91425" marL="91425"/>
                </a:tc>
              </a:tr>
              <a:tr h="381000">
                <a:tc>
                  <a:txBody>
                    <a:bodyPr/>
                    <a:lstStyle/>
                    <a:p>
                      <a:pPr indent="0" lvl="0" marL="0" marR="0" rtl="0" algn="l">
                        <a:lnSpc>
                          <a:spcPct val="100000"/>
                        </a:lnSpc>
                        <a:spcBef>
                          <a:spcPts val="0"/>
                        </a:spcBef>
                        <a:spcAft>
                          <a:spcPts val="0"/>
                        </a:spcAft>
                        <a:buClr>
                          <a:srgbClr val="000000"/>
                        </a:buClr>
                        <a:buSzPts val="1800"/>
                        <a:buFont typeface="Arial"/>
                        <a:buNone/>
                      </a:pPr>
                      <a:r>
                        <a:rPr lang="en-US" sz="1800" u="none" cap="none" strike="noStrike">
                          <a:latin typeface="Calibri"/>
                          <a:ea typeface="Calibri"/>
                          <a:cs typeface="Calibri"/>
                          <a:sym typeface="Calibri"/>
                        </a:rPr>
                        <a:t>Concept</a:t>
                      </a:r>
                      <a:endParaRPr sz="1800" u="none" cap="none" strike="noStrike">
                        <a:latin typeface="Calibri"/>
                        <a:ea typeface="Calibri"/>
                        <a:cs typeface="Calibri"/>
                        <a:sym typeface="Calibri"/>
                      </a:endParaRPr>
                    </a:p>
                  </a:txBody>
                  <a:tcPr marT="91425" marB="91425" marR="91425" marL="91425"/>
                </a:tc>
                <a:tc>
                  <a:txBody>
                    <a:bodyPr/>
                    <a:lstStyle/>
                    <a:p>
                      <a:pPr indent="0" lvl="0" marL="0" marR="0" rtl="0" algn="l">
                        <a:lnSpc>
                          <a:spcPct val="100000"/>
                        </a:lnSpc>
                        <a:spcBef>
                          <a:spcPts val="0"/>
                        </a:spcBef>
                        <a:spcAft>
                          <a:spcPts val="0"/>
                        </a:spcAft>
                        <a:buClr>
                          <a:srgbClr val="000000"/>
                        </a:buClr>
                        <a:buSzPts val="1800"/>
                        <a:buFont typeface="Arial"/>
                        <a:buNone/>
                      </a:pPr>
                      <a:r>
                        <a:rPr lang="en-US" sz="1800" u="none" cap="none" strike="noStrike">
                          <a:latin typeface="Calibri"/>
                          <a:ea typeface="Calibri"/>
                          <a:cs typeface="Calibri"/>
                          <a:sym typeface="Calibri"/>
                        </a:rPr>
                        <a:t>preconception care</a:t>
                      </a:r>
                      <a:endParaRPr sz="1800" u="none" cap="none" strike="noStrike">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800"/>
                        <a:buFont typeface="Arial"/>
                        <a:buNone/>
                      </a:pPr>
                      <a:r>
                        <a:t/>
                      </a:r>
                      <a:endParaRPr sz="1800" u="none" cap="none" strike="noStrike">
                        <a:latin typeface="Calibri"/>
                        <a:ea typeface="Calibri"/>
                        <a:cs typeface="Calibri"/>
                        <a:sym typeface="Calibri"/>
                      </a:endParaRPr>
                    </a:p>
                  </a:txBody>
                  <a:tcPr marT="91425" marB="91425" marR="91425" marL="91425"/>
                </a:tc>
              </a:tr>
              <a:tr h="381000">
                <a:tc>
                  <a:txBody>
                    <a:bodyPr/>
                    <a:lstStyle/>
                    <a:p>
                      <a:pPr indent="0" lvl="0" marL="0" marR="0" rtl="0" algn="l">
                        <a:lnSpc>
                          <a:spcPct val="100000"/>
                        </a:lnSpc>
                        <a:spcBef>
                          <a:spcPts val="0"/>
                        </a:spcBef>
                        <a:spcAft>
                          <a:spcPts val="0"/>
                        </a:spcAft>
                        <a:buClr>
                          <a:srgbClr val="000000"/>
                        </a:buClr>
                        <a:buSzPts val="1800"/>
                        <a:buFont typeface="Arial"/>
                        <a:buNone/>
                      </a:pPr>
                      <a:r>
                        <a:rPr lang="en-US" sz="1800" u="none" cap="none" strike="noStrike">
                          <a:latin typeface="Calibri"/>
                          <a:ea typeface="Calibri"/>
                          <a:cs typeface="Calibri"/>
                          <a:sym typeface="Calibri"/>
                        </a:rPr>
                        <a:t>Context</a:t>
                      </a:r>
                      <a:endParaRPr sz="1800" u="none" cap="none" strike="noStrike">
                        <a:latin typeface="Calibri"/>
                        <a:ea typeface="Calibri"/>
                        <a:cs typeface="Calibri"/>
                        <a:sym typeface="Calibri"/>
                      </a:endParaRPr>
                    </a:p>
                  </a:txBody>
                  <a:tcPr marT="91425" marB="91425" marR="91425" marL="91425"/>
                </a:tc>
                <a:tc>
                  <a:txBody>
                    <a:bodyPr/>
                    <a:lstStyle/>
                    <a:p>
                      <a:pPr indent="0" lvl="0" marL="0" marR="0" rtl="0" algn="l">
                        <a:lnSpc>
                          <a:spcPct val="100000"/>
                        </a:lnSpc>
                        <a:spcBef>
                          <a:spcPts val="0"/>
                        </a:spcBef>
                        <a:spcAft>
                          <a:spcPts val="0"/>
                        </a:spcAft>
                        <a:buClr>
                          <a:srgbClr val="000000"/>
                        </a:buClr>
                        <a:buSzPts val="1800"/>
                        <a:buFont typeface="Arial"/>
                        <a:buNone/>
                      </a:pPr>
                      <a:r>
                        <a:rPr lang="en-US" sz="1800" u="none" cap="none" strike="noStrike">
                          <a:latin typeface="Calibri"/>
                          <a:ea typeface="Calibri"/>
                          <a:cs typeface="Calibri"/>
                          <a:sym typeface="Calibri"/>
                        </a:rPr>
                        <a:t>low-resource settings</a:t>
                      </a:r>
                      <a:endParaRPr sz="1800" u="none" cap="none" strike="noStrike">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800"/>
                        <a:buFont typeface="Arial"/>
                        <a:buNone/>
                      </a:pPr>
                      <a:r>
                        <a:t/>
                      </a:r>
                      <a:endParaRPr sz="1800" u="none" cap="none" strike="noStrike">
                        <a:latin typeface="Calibri"/>
                        <a:ea typeface="Calibri"/>
                        <a:cs typeface="Calibri"/>
                        <a:sym typeface="Calibri"/>
                      </a:endParaRPr>
                    </a:p>
                  </a:txBody>
                  <a:tcPr marT="91425" marB="91425" marR="91425" marL="91425"/>
                </a:tc>
              </a:tr>
            </a:tbl>
          </a:graphicData>
        </a:graphic>
      </p:graphicFrame>
      <p:sp>
        <p:nvSpPr>
          <p:cNvPr id="266" name="Google Shape;266;g25922f6cdff_0_0"/>
          <p:cNvSpPr txBox="1"/>
          <p:nvPr/>
        </p:nvSpPr>
        <p:spPr>
          <a:xfrm>
            <a:off x="9503725" y="3876425"/>
            <a:ext cx="2144400" cy="16557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chemeClr val="dk1"/>
                </a:solidFill>
                <a:latin typeface="Calibri"/>
                <a:ea typeface="Calibri"/>
                <a:cs typeface="Calibri"/>
                <a:sym typeface="Calibri"/>
              </a:rPr>
              <a:t>Note: The context or outcome may not always be a part of your search, but rather, the lens for how you will read and interpret the literature on your population + concept</a:t>
            </a:r>
            <a:endParaRPr b="0" i="0" sz="1400" u="none" cap="none" strike="noStrike">
              <a:solidFill>
                <a:srgbClr val="000000"/>
              </a:solidFill>
              <a:latin typeface="Calibri"/>
              <a:ea typeface="Calibri"/>
              <a:cs typeface="Calibri"/>
              <a:sym typeface="Calibri"/>
            </a:endParaRPr>
          </a:p>
        </p:txBody>
      </p:sp>
      <p:sp>
        <p:nvSpPr>
          <p:cNvPr id="267" name="Google Shape;267;g25922f6cdff_0_0"/>
          <p:cNvSpPr/>
          <p:nvPr/>
        </p:nvSpPr>
        <p:spPr>
          <a:xfrm>
            <a:off x="0" y="5461200"/>
            <a:ext cx="1338900" cy="1396800"/>
          </a:xfrm>
          <a:prstGeom prst="rtTriangle">
            <a:avLst/>
          </a:prstGeom>
          <a:solidFill>
            <a:srgbClr val="92D050"/>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2" name="Shape 272"/>
        <p:cNvGrpSpPr/>
        <p:nvPr/>
      </p:nvGrpSpPr>
      <p:grpSpPr>
        <a:xfrm>
          <a:off x="0" y="0"/>
          <a:ext cx="0" cy="0"/>
          <a:chOff x="0" y="0"/>
          <a:chExt cx="0" cy="0"/>
        </a:xfrm>
      </p:grpSpPr>
      <p:sp>
        <p:nvSpPr>
          <p:cNvPr id="273" name="Google Shape;273;g259ecedd33c_1_156"/>
          <p:cNvSpPr/>
          <p:nvPr/>
        </p:nvSpPr>
        <p:spPr>
          <a:xfrm>
            <a:off x="5752200" y="883950"/>
            <a:ext cx="3872400" cy="3718500"/>
          </a:xfrm>
          <a:prstGeom prst="ellipse">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4" name="Google Shape;274;g259ecedd33c_1_156"/>
          <p:cNvSpPr txBox="1"/>
          <p:nvPr>
            <p:ph idx="12" type="sldNum"/>
          </p:nvPr>
        </p:nvSpPr>
        <p:spPr>
          <a:xfrm>
            <a:off x="11479428" y="6439475"/>
            <a:ext cx="418200" cy="365100"/>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Clr>
                <a:srgbClr val="000000"/>
              </a:buClr>
              <a:buSzPts val="1200"/>
              <a:buFont typeface="Arial"/>
              <a:buNone/>
            </a:pPr>
            <a:fld id="{00000000-1234-1234-1234-123412341234}" type="slidenum">
              <a:rPr lang="en-US"/>
              <a:t>‹#›</a:t>
            </a:fld>
            <a:endParaRPr/>
          </a:p>
        </p:txBody>
      </p:sp>
      <p:sp>
        <p:nvSpPr>
          <p:cNvPr id="275" name="Google Shape;275;g259ecedd33c_1_156"/>
          <p:cNvSpPr/>
          <p:nvPr/>
        </p:nvSpPr>
        <p:spPr>
          <a:xfrm>
            <a:off x="2785700" y="883950"/>
            <a:ext cx="3872400" cy="3718500"/>
          </a:xfrm>
          <a:prstGeom prst="ellipse">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6" name="Google Shape;276;g259ecedd33c_1_156"/>
          <p:cNvSpPr/>
          <p:nvPr/>
        </p:nvSpPr>
        <p:spPr>
          <a:xfrm>
            <a:off x="4249825" y="2880525"/>
            <a:ext cx="3872400" cy="3718500"/>
          </a:xfrm>
          <a:prstGeom prst="ellipse">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7" name="Google Shape;277;g259ecedd33c_1_156"/>
          <p:cNvSpPr/>
          <p:nvPr/>
        </p:nvSpPr>
        <p:spPr>
          <a:xfrm>
            <a:off x="5811625" y="2121875"/>
            <a:ext cx="748800" cy="677100"/>
          </a:xfrm>
          <a:prstGeom prst="star5">
            <a:avLst>
              <a:gd fmla="val 19098" name="adj"/>
              <a:gd fmla="val 105146" name="hf"/>
              <a:gd fmla="val 110557" name="vf"/>
            </a:avLst>
          </a:prstGeom>
          <a:solidFill>
            <a:srgbClr val="92D050"/>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8" name="Google Shape;278;g259ecedd33c_1_156"/>
          <p:cNvSpPr/>
          <p:nvPr/>
        </p:nvSpPr>
        <p:spPr>
          <a:xfrm>
            <a:off x="6083425" y="3244425"/>
            <a:ext cx="205200" cy="222900"/>
          </a:xfrm>
          <a:prstGeom prst="star5">
            <a:avLst>
              <a:gd fmla="val 19098" name="adj"/>
              <a:gd fmla="val 105146" name="hf"/>
              <a:gd fmla="val 110557" name="vf"/>
            </a:avLst>
          </a:prstGeom>
          <a:solidFill>
            <a:srgbClr val="92D050"/>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9" name="Google Shape;279;g259ecedd33c_1_156"/>
          <p:cNvSpPr txBox="1"/>
          <p:nvPr/>
        </p:nvSpPr>
        <p:spPr>
          <a:xfrm>
            <a:off x="4984225" y="5352475"/>
            <a:ext cx="2403600" cy="3651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800"/>
              <a:buFont typeface="Arial"/>
              <a:buNone/>
            </a:pPr>
            <a:r>
              <a:rPr b="0" i="0" lang="en-US" sz="1800" u="none" cap="none" strike="noStrike">
                <a:solidFill>
                  <a:srgbClr val="000000"/>
                </a:solidFill>
                <a:latin typeface="Calibri"/>
                <a:ea typeface="Calibri"/>
                <a:cs typeface="Calibri"/>
                <a:sym typeface="Calibri"/>
              </a:rPr>
              <a:t>low-resource settings</a:t>
            </a:r>
            <a:endParaRPr b="0" i="0" sz="1800" u="none" cap="none" strike="noStrike">
              <a:solidFill>
                <a:srgbClr val="000000"/>
              </a:solidFill>
              <a:latin typeface="Calibri"/>
              <a:ea typeface="Calibri"/>
              <a:cs typeface="Calibri"/>
              <a:sym typeface="Calibri"/>
            </a:endParaRPr>
          </a:p>
        </p:txBody>
      </p:sp>
      <p:sp>
        <p:nvSpPr>
          <p:cNvPr id="280" name="Google Shape;280;g259ecedd33c_1_156"/>
          <p:cNvSpPr txBox="1"/>
          <p:nvPr/>
        </p:nvSpPr>
        <p:spPr>
          <a:xfrm>
            <a:off x="3312000" y="2560650"/>
            <a:ext cx="1872900" cy="3651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800"/>
              <a:buFont typeface="Arial"/>
              <a:buNone/>
            </a:pPr>
            <a:r>
              <a:rPr b="0" i="0" lang="en-US" sz="1800" u="none" cap="none" strike="noStrike">
                <a:solidFill>
                  <a:srgbClr val="000000"/>
                </a:solidFill>
                <a:latin typeface="Calibri"/>
                <a:ea typeface="Calibri"/>
                <a:cs typeface="Calibri"/>
                <a:sym typeface="Calibri"/>
              </a:rPr>
              <a:t>PLHIV</a:t>
            </a:r>
            <a:endParaRPr b="0" i="0" sz="1800" u="none" cap="none" strike="noStrike">
              <a:solidFill>
                <a:srgbClr val="000000"/>
              </a:solidFill>
              <a:latin typeface="Calibri"/>
              <a:ea typeface="Calibri"/>
              <a:cs typeface="Calibri"/>
              <a:sym typeface="Calibri"/>
            </a:endParaRPr>
          </a:p>
        </p:txBody>
      </p:sp>
      <p:sp>
        <p:nvSpPr>
          <p:cNvPr id="281" name="Google Shape;281;g259ecedd33c_1_156"/>
          <p:cNvSpPr txBox="1"/>
          <p:nvPr/>
        </p:nvSpPr>
        <p:spPr>
          <a:xfrm>
            <a:off x="7187150" y="2515425"/>
            <a:ext cx="1975500" cy="3651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800"/>
              <a:buFont typeface="Arial"/>
              <a:buNone/>
            </a:pPr>
            <a:r>
              <a:rPr b="0" i="0" lang="en-US" sz="1800" u="none" cap="none" strike="noStrike">
                <a:solidFill>
                  <a:srgbClr val="000000"/>
                </a:solidFill>
                <a:latin typeface="Calibri"/>
                <a:ea typeface="Calibri"/>
                <a:cs typeface="Calibri"/>
                <a:sym typeface="Calibri"/>
              </a:rPr>
              <a:t>preconception care</a:t>
            </a:r>
            <a:endParaRPr b="0" i="0" sz="1800" u="none" cap="none" strike="noStrike">
              <a:solidFill>
                <a:srgbClr val="000000"/>
              </a:solidFill>
              <a:latin typeface="Calibri"/>
              <a:ea typeface="Calibri"/>
              <a:cs typeface="Calibri"/>
              <a:sym typeface="Calibri"/>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7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7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7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78"/>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6" name="Shape 286"/>
        <p:cNvGrpSpPr/>
        <p:nvPr/>
      </p:nvGrpSpPr>
      <p:grpSpPr>
        <a:xfrm>
          <a:off x="0" y="0"/>
          <a:ext cx="0" cy="0"/>
          <a:chOff x="0" y="0"/>
          <a:chExt cx="0" cy="0"/>
        </a:xfrm>
      </p:grpSpPr>
      <p:sp>
        <p:nvSpPr>
          <p:cNvPr id="287" name="Google Shape;287;g259ecedd33c_1_17"/>
          <p:cNvSpPr txBox="1"/>
          <p:nvPr>
            <p:ph type="title"/>
          </p:nvPr>
        </p:nvSpPr>
        <p:spPr>
          <a:xfrm>
            <a:off x="838200" y="500062"/>
            <a:ext cx="105156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SzPts val="4400"/>
              <a:buNone/>
            </a:pPr>
            <a:r>
              <a:rPr lang="en-US"/>
              <a:t>Search with subject headings</a:t>
            </a:r>
            <a:endParaRPr/>
          </a:p>
        </p:txBody>
      </p:sp>
      <p:sp>
        <p:nvSpPr>
          <p:cNvPr id="288" name="Google Shape;288;g259ecedd33c_1_17"/>
          <p:cNvSpPr txBox="1"/>
          <p:nvPr>
            <p:ph idx="12" type="sldNum"/>
          </p:nvPr>
        </p:nvSpPr>
        <p:spPr>
          <a:xfrm>
            <a:off x="11479428" y="6439475"/>
            <a:ext cx="418200" cy="365100"/>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Clr>
                <a:srgbClr val="000000"/>
              </a:buClr>
              <a:buSzPts val="1200"/>
              <a:buFont typeface="Arial"/>
              <a:buNone/>
            </a:pPr>
            <a:fld id="{00000000-1234-1234-1234-123412341234}" type="slidenum">
              <a:rPr lang="en-US"/>
              <a:t>‹#›</a:t>
            </a:fld>
            <a:endParaRPr/>
          </a:p>
        </p:txBody>
      </p:sp>
      <p:graphicFrame>
        <p:nvGraphicFramePr>
          <p:cNvPr id="289" name="Google Shape;289;g259ecedd33c_1_17"/>
          <p:cNvGraphicFramePr/>
          <p:nvPr/>
        </p:nvGraphicFramePr>
        <p:xfrm>
          <a:off x="1370963" y="2355725"/>
          <a:ext cx="3000000" cy="3000000"/>
        </p:xfrm>
        <a:graphic>
          <a:graphicData uri="http://schemas.openxmlformats.org/drawingml/2006/table">
            <a:tbl>
              <a:tblPr>
                <a:noFill/>
                <a:tableStyleId>{D41D71DD-A106-4067-9522-F5936A7C2113}</a:tableStyleId>
              </a:tblPr>
              <a:tblGrid>
                <a:gridCol w="2702250"/>
                <a:gridCol w="3323225"/>
                <a:gridCol w="3323225"/>
              </a:tblGrid>
              <a:tr h="381000">
                <a:tc>
                  <a:txBody>
                    <a:bodyPr/>
                    <a:lstStyle/>
                    <a:p>
                      <a:pPr indent="0" lvl="0" marL="0" marR="0" rtl="0" algn="l">
                        <a:lnSpc>
                          <a:spcPct val="100000"/>
                        </a:lnSpc>
                        <a:spcBef>
                          <a:spcPts val="0"/>
                        </a:spcBef>
                        <a:spcAft>
                          <a:spcPts val="0"/>
                        </a:spcAft>
                        <a:buClr>
                          <a:srgbClr val="000000"/>
                        </a:buClr>
                        <a:buSzPts val="1800"/>
                        <a:buFont typeface="Arial"/>
                        <a:buNone/>
                      </a:pPr>
                      <a:r>
                        <a:t/>
                      </a:r>
                      <a:endParaRPr sz="1800" u="none" cap="none" strike="noStrike">
                        <a:latin typeface="Calibri"/>
                        <a:ea typeface="Calibri"/>
                        <a:cs typeface="Calibri"/>
                        <a:sym typeface="Calibri"/>
                      </a:endParaRPr>
                    </a:p>
                  </a:txBody>
                  <a:tcPr marT="91425" marB="91425" marR="91425" marL="91425"/>
                </a:tc>
                <a:tc>
                  <a:txBody>
                    <a:bodyPr/>
                    <a:lstStyle/>
                    <a:p>
                      <a:pPr indent="0" lvl="0" marL="0" marR="0" rtl="0" algn="l">
                        <a:lnSpc>
                          <a:spcPct val="100000"/>
                        </a:lnSpc>
                        <a:spcBef>
                          <a:spcPts val="0"/>
                        </a:spcBef>
                        <a:spcAft>
                          <a:spcPts val="0"/>
                        </a:spcAft>
                        <a:buClr>
                          <a:srgbClr val="000000"/>
                        </a:buClr>
                        <a:buSzPts val="1800"/>
                        <a:buFont typeface="Arial"/>
                        <a:buNone/>
                      </a:pPr>
                      <a:r>
                        <a:rPr lang="en-US" sz="1800" u="none" cap="none" strike="noStrike">
                          <a:latin typeface="Calibri"/>
                          <a:ea typeface="Calibri"/>
                          <a:cs typeface="Calibri"/>
                          <a:sym typeface="Calibri"/>
                        </a:rPr>
                        <a:t>Keywords </a:t>
                      </a:r>
                      <a:endParaRPr sz="1800" u="none" cap="none" strike="noStrike">
                        <a:latin typeface="Calibri"/>
                        <a:ea typeface="Calibri"/>
                        <a:cs typeface="Calibri"/>
                        <a:sym typeface="Calibri"/>
                      </a:endParaRPr>
                    </a:p>
                  </a:txBody>
                  <a:tcPr marT="91425" marB="91425" marR="91425" marL="91425"/>
                </a:tc>
                <a:tc>
                  <a:txBody>
                    <a:bodyPr/>
                    <a:lstStyle/>
                    <a:p>
                      <a:pPr indent="0" lvl="0" marL="0" marR="0" rtl="0" algn="l">
                        <a:lnSpc>
                          <a:spcPct val="100000"/>
                        </a:lnSpc>
                        <a:spcBef>
                          <a:spcPts val="0"/>
                        </a:spcBef>
                        <a:spcAft>
                          <a:spcPts val="0"/>
                        </a:spcAft>
                        <a:buClr>
                          <a:srgbClr val="000000"/>
                        </a:buClr>
                        <a:buSzPts val="1800"/>
                        <a:buFont typeface="Arial"/>
                        <a:buNone/>
                      </a:pPr>
                      <a:r>
                        <a:rPr lang="en-US" sz="1800" u="none" cap="none" strike="noStrike">
                          <a:latin typeface="Calibri"/>
                          <a:ea typeface="Calibri"/>
                          <a:cs typeface="Calibri"/>
                          <a:sym typeface="Calibri"/>
                        </a:rPr>
                        <a:t>MeSH* (database is looking for papers that have been assigned to this category)</a:t>
                      </a:r>
                      <a:endParaRPr sz="1800" u="none" cap="none" strike="noStrike">
                        <a:latin typeface="Calibri"/>
                        <a:ea typeface="Calibri"/>
                        <a:cs typeface="Calibri"/>
                        <a:sym typeface="Calibri"/>
                      </a:endParaRPr>
                    </a:p>
                  </a:txBody>
                  <a:tcPr marT="91425" marB="91425" marR="91425" marL="91425">
                    <a:solidFill>
                      <a:srgbClr val="FFE8A5"/>
                    </a:solidFill>
                  </a:tcPr>
                </a:tc>
              </a:tr>
              <a:tr h="981975">
                <a:tc>
                  <a:txBody>
                    <a:bodyPr/>
                    <a:lstStyle/>
                    <a:p>
                      <a:pPr indent="0" lvl="0" marL="0" marR="0" rtl="0" algn="l">
                        <a:lnSpc>
                          <a:spcPct val="100000"/>
                        </a:lnSpc>
                        <a:spcBef>
                          <a:spcPts val="0"/>
                        </a:spcBef>
                        <a:spcAft>
                          <a:spcPts val="0"/>
                        </a:spcAft>
                        <a:buClr>
                          <a:srgbClr val="000000"/>
                        </a:buClr>
                        <a:buSzPts val="1800"/>
                        <a:buFont typeface="Arial"/>
                        <a:buNone/>
                      </a:pPr>
                      <a:r>
                        <a:rPr lang="en-US" sz="1800" u="none" cap="none" strike="noStrike">
                          <a:latin typeface="Calibri"/>
                          <a:ea typeface="Calibri"/>
                          <a:cs typeface="Calibri"/>
                          <a:sym typeface="Calibri"/>
                        </a:rPr>
                        <a:t>Population </a:t>
                      </a:r>
                      <a:endParaRPr sz="1800" u="none" cap="none" strike="noStrike">
                        <a:latin typeface="Calibri"/>
                        <a:ea typeface="Calibri"/>
                        <a:cs typeface="Calibri"/>
                        <a:sym typeface="Calibri"/>
                      </a:endParaRPr>
                    </a:p>
                  </a:txBody>
                  <a:tcPr marT="91425" marB="91425" marR="91425" marL="91425"/>
                </a:tc>
                <a:tc>
                  <a:txBody>
                    <a:bodyPr/>
                    <a:lstStyle/>
                    <a:p>
                      <a:pPr indent="0" lvl="0" marL="0" marR="0" rtl="0" algn="l">
                        <a:lnSpc>
                          <a:spcPct val="100000"/>
                        </a:lnSpc>
                        <a:spcBef>
                          <a:spcPts val="0"/>
                        </a:spcBef>
                        <a:spcAft>
                          <a:spcPts val="0"/>
                        </a:spcAft>
                        <a:buClr>
                          <a:srgbClr val="000000"/>
                        </a:buClr>
                        <a:buSzPts val="1800"/>
                        <a:buFont typeface="Arial"/>
                        <a:buNone/>
                      </a:pPr>
                      <a:r>
                        <a:rPr lang="en-US" sz="1800" u="none" cap="none" strike="noStrike">
                          <a:latin typeface="Calibri"/>
                          <a:ea typeface="Calibri"/>
                          <a:cs typeface="Calibri"/>
                          <a:sym typeface="Calibri"/>
                        </a:rPr>
                        <a:t>PLHIV</a:t>
                      </a:r>
                      <a:endParaRPr sz="1800" u="none" cap="none" strike="sngStrike">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800"/>
                        <a:buFont typeface="Arial"/>
                        <a:buNone/>
                      </a:pPr>
                      <a:r>
                        <a:rPr lang="en-US" sz="1800" u="none" cap="none" strike="noStrike">
                          <a:latin typeface="Calibri"/>
                          <a:ea typeface="Calibri"/>
                          <a:cs typeface="Calibri"/>
                          <a:sym typeface="Calibri"/>
                        </a:rPr>
                        <a:t>HIV</a:t>
                      </a:r>
                      <a:endParaRPr sz="1800" u="none" cap="none" strike="noStrike">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800"/>
                        <a:buFont typeface="Arial"/>
                        <a:buNone/>
                      </a:pPr>
                      <a:r>
                        <a:rPr lang="en-US" sz="1800" u="none" cap="none" strike="noStrike">
                          <a:latin typeface="Calibri"/>
                          <a:ea typeface="Calibri"/>
                          <a:cs typeface="Calibri"/>
                          <a:sym typeface="Calibri"/>
                        </a:rPr>
                        <a:t>“human immunodeficiency virus”</a:t>
                      </a:r>
                      <a:endParaRPr sz="1800" u="none" cap="none" strike="noStrike">
                        <a:latin typeface="Calibri"/>
                        <a:ea typeface="Calibri"/>
                        <a:cs typeface="Calibri"/>
                        <a:sym typeface="Calibri"/>
                      </a:endParaRPr>
                    </a:p>
                  </a:txBody>
                  <a:tcPr marT="91425" marB="91425" marR="91425" marL="91425"/>
                </a:tc>
                <a:tc>
                  <a:txBody>
                    <a:bodyPr/>
                    <a:lstStyle/>
                    <a:p>
                      <a:pPr indent="0" lvl="0" marL="0" marR="0" rtl="0" algn="l">
                        <a:lnSpc>
                          <a:spcPct val="100000"/>
                        </a:lnSpc>
                        <a:spcBef>
                          <a:spcPts val="0"/>
                        </a:spcBef>
                        <a:spcAft>
                          <a:spcPts val="0"/>
                        </a:spcAft>
                        <a:buClr>
                          <a:srgbClr val="000000"/>
                        </a:buClr>
                        <a:buSzPts val="1800"/>
                        <a:buFont typeface="Arial"/>
                        <a:buNone/>
                      </a:pPr>
                      <a:r>
                        <a:t/>
                      </a:r>
                      <a:endParaRPr sz="1800" u="none" cap="none" strike="noStrike">
                        <a:latin typeface="Calibri"/>
                        <a:ea typeface="Calibri"/>
                        <a:cs typeface="Calibri"/>
                        <a:sym typeface="Calibri"/>
                      </a:endParaRPr>
                    </a:p>
                  </a:txBody>
                  <a:tcPr marT="91425" marB="91425" marR="91425" marL="91425">
                    <a:solidFill>
                      <a:srgbClr val="FFE8A5"/>
                    </a:solidFill>
                  </a:tcPr>
                </a:tc>
              </a:tr>
              <a:tr h="381000">
                <a:tc>
                  <a:txBody>
                    <a:bodyPr/>
                    <a:lstStyle/>
                    <a:p>
                      <a:pPr indent="0" lvl="0" marL="0" marR="0" rtl="0" algn="l">
                        <a:lnSpc>
                          <a:spcPct val="100000"/>
                        </a:lnSpc>
                        <a:spcBef>
                          <a:spcPts val="0"/>
                        </a:spcBef>
                        <a:spcAft>
                          <a:spcPts val="0"/>
                        </a:spcAft>
                        <a:buClr>
                          <a:srgbClr val="000000"/>
                        </a:buClr>
                        <a:buSzPts val="1800"/>
                        <a:buFont typeface="Arial"/>
                        <a:buNone/>
                      </a:pPr>
                      <a:r>
                        <a:rPr lang="en-US" sz="1800" u="none" cap="none" strike="noStrike">
                          <a:latin typeface="Calibri"/>
                          <a:ea typeface="Calibri"/>
                          <a:cs typeface="Calibri"/>
                          <a:sym typeface="Calibri"/>
                        </a:rPr>
                        <a:t>Concept</a:t>
                      </a:r>
                      <a:endParaRPr sz="1800" u="none" cap="none" strike="noStrike">
                        <a:latin typeface="Calibri"/>
                        <a:ea typeface="Calibri"/>
                        <a:cs typeface="Calibri"/>
                        <a:sym typeface="Calibri"/>
                      </a:endParaRPr>
                    </a:p>
                  </a:txBody>
                  <a:tcPr marT="91425" marB="91425" marR="91425" marL="91425"/>
                </a:tc>
                <a:tc>
                  <a:txBody>
                    <a:bodyPr/>
                    <a:lstStyle/>
                    <a:p>
                      <a:pPr indent="0" lvl="0" marL="0" marR="0" rtl="0" algn="l">
                        <a:lnSpc>
                          <a:spcPct val="100000"/>
                        </a:lnSpc>
                        <a:spcBef>
                          <a:spcPts val="0"/>
                        </a:spcBef>
                        <a:spcAft>
                          <a:spcPts val="0"/>
                        </a:spcAft>
                        <a:buClr>
                          <a:srgbClr val="000000"/>
                        </a:buClr>
                        <a:buSzPts val="1800"/>
                        <a:buFont typeface="Arial"/>
                        <a:buNone/>
                      </a:pPr>
                      <a:r>
                        <a:rPr lang="en-US" sz="1800" u="none" cap="none" strike="noStrike">
                          <a:latin typeface="Calibri"/>
                          <a:ea typeface="Calibri"/>
                          <a:cs typeface="Calibri"/>
                          <a:sym typeface="Calibri"/>
                        </a:rPr>
                        <a:t>preconception</a:t>
                      </a:r>
                      <a:endParaRPr sz="1800" u="none" cap="none" strike="noStrike">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800"/>
                        <a:buFont typeface="Arial"/>
                        <a:buNone/>
                      </a:pPr>
                      <a:r>
                        <a:rPr lang="en-US" sz="1800" u="none" cap="none" strike="noStrike">
                          <a:latin typeface="Calibri"/>
                          <a:ea typeface="Calibri"/>
                          <a:cs typeface="Calibri"/>
                          <a:sym typeface="Calibri"/>
                        </a:rPr>
                        <a:t>fertility</a:t>
                      </a:r>
                      <a:endParaRPr sz="1800" u="none" cap="none" strike="noStrike">
                        <a:latin typeface="Calibri"/>
                        <a:ea typeface="Calibri"/>
                        <a:cs typeface="Calibri"/>
                        <a:sym typeface="Calibri"/>
                      </a:endParaRPr>
                    </a:p>
                  </a:txBody>
                  <a:tcPr marT="91425" marB="91425" marR="91425" marL="91425"/>
                </a:tc>
                <a:tc>
                  <a:txBody>
                    <a:bodyPr/>
                    <a:lstStyle/>
                    <a:p>
                      <a:pPr indent="0" lvl="0" marL="0" marR="0" rtl="0" algn="l">
                        <a:lnSpc>
                          <a:spcPct val="100000"/>
                        </a:lnSpc>
                        <a:spcBef>
                          <a:spcPts val="0"/>
                        </a:spcBef>
                        <a:spcAft>
                          <a:spcPts val="0"/>
                        </a:spcAft>
                        <a:buClr>
                          <a:schemeClr val="dk1"/>
                        </a:buClr>
                        <a:buSzPts val="1100"/>
                        <a:buFont typeface="Arial"/>
                        <a:buNone/>
                      </a:pPr>
                      <a:r>
                        <a:rPr lang="en-US" sz="1800" u="none" cap="none" strike="noStrike">
                          <a:latin typeface="Calibri"/>
                          <a:ea typeface="Calibri"/>
                          <a:cs typeface="Calibri"/>
                          <a:sym typeface="Calibri"/>
                        </a:rPr>
                        <a:t>preconception care</a:t>
                      </a:r>
                      <a:endParaRPr sz="1800" u="none" cap="none" strike="noStrike">
                        <a:latin typeface="Calibri"/>
                        <a:ea typeface="Calibri"/>
                        <a:cs typeface="Calibri"/>
                        <a:sym typeface="Calibri"/>
                      </a:endParaRPr>
                    </a:p>
                  </a:txBody>
                  <a:tcPr marT="91425" marB="91425" marR="91425" marL="91425">
                    <a:solidFill>
                      <a:srgbClr val="FFE8A5"/>
                    </a:solidFill>
                  </a:tcPr>
                </a:tc>
              </a:tr>
              <a:tr h="381000">
                <a:tc>
                  <a:txBody>
                    <a:bodyPr/>
                    <a:lstStyle/>
                    <a:p>
                      <a:pPr indent="0" lvl="0" marL="0" marR="0" rtl="0" algn="l">
                        <a:lnSpc>
                          <a:spcPct val="100000"/>
                        </a:lnSpc>
                        <a:spcBef>
                          <a:spcPts val="0"/>
                        </a:spcBef>
                        <a:spcAft>
                          <a:spcPts val="0"/>
                        </a:spcAft>
                        <a:buClr>
                          <a:srgbClr val="000000"/>
                        </a:buClr>
                        <a:buSzPts val="1800"/>
                        <a:buFont typeface="Arial"/>
                        <a:buNone/>
                      </a:pPr>
                      <a:r>
                        <a:rPr lang="en-US" sz="1800" u="none" cap="none" strike="noStrike">
                          <a:latin typeface="Calibri"/>
                          <a:ea typeface="Calibri"/>
                          <a:cs typeface="Calibri"/>
                          <a:sym typeface="Calibri"/>
                        </a:rPr>
                        <a:t>Context</a:t>
                      </a:r>
                      <a:endParaRPr sz="1800" u="none" cap="none" strike="noStrike">
                        <a:latin typeface="Calibri"/>
                        <a:ea typeface="Calibri"/>
                        <a:cs typeface="Calibri"/>
                        <a:sym typeface="Calibri"/>
                      </a:endParaRPr>
                    </a:p>
                  </a:txBody>
                  <a:tcPr marT="91425" marB="91425" marR="91425" marL="91425"/>
                </a:tc>
                <a:tc>
                  <a:txBody>
                    <a:bodyPr/>
                    <a:lstStyle/>
                    <a:p>
                      <a:pPr indent="0" lvl="0" marL="0" marR="0" rtl="0" algn="l">
                        <a:lnSpc>
                          <a:spcPct val="100000"/>
                        </a:lnSpc>
                        <a:spcBef>
                          <a:spcPts val="0"/>
                        </a:spcBef>
                        <a:spcAft>
                          <a:spcPts val="0"/>
                        </a:spcAft>
                        <a:buClr>
                          <a:srgbClr val="000000"/>
                        </a:buClr>
                        <a:buSzPts val="1800"/>
                        <a:buFont typeface="Arial"/>
                        <a:buNone/>
                      </a:pPr>
                      <a:r>
                        <a:rPr lang="en-US" sz="1800" u="none" cap="none" strike="noStrike">
                          <a:latin typeface="Calibri"/>
                          <a:ea typeface="Calibri"/>
                          <a:cs typeface="Calibri"/>
                          <a:sym typeface="Calibri"/>
                        </a:rPr>
                        <a:t>“low resource”</a:t>
                      </a:r>
                      <a:endParaRPr sz="1800" u="none" cap="none" strike="noStrike">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800"/>
                        <a:buFont typeface="Arial"/>
                        <a:buNone/>
                      </a:pPr>
                      <a:r>
                        <a:rPr lang="en-US" sz="1800" u="none" cap="none" strike="noStrike">
                          <a:latin typeface="Calibri"/>
                          <a:ea typeface="Calibri"/>
                          <a:cs typeface="Calibri"/>
                          <a:sym typeface="Calibri"/>
                        </a:rPr>
                        <a:t>“low income”</a:t>
                      </a:r>
                      <a:endParaRPr sz="1800" u="none" cap="none" strike="noStrike">
                        <a:latin typeface="Calibri"/>
                        <a:ea typeface="Calibri"/>
                        <a:cs typeface="Calibri"/>
                        <a:sym typeface="Calibri"/>
                      </a:endParaRPr>
                    </a:p>
                  </a:txBody>
                  <a:tcPr marT="91425" marB="91425" marR="91425" marL="91425"/>
                </a:tc>
                <a:tc>
                  <a:txBody>
                    <a:bodyPr/>
                    <a:lstStyle/>
                    <a:p>
                      <a:pPr indent="0" lvl="0" marL="0" marR="0" rtl="0" algn="l">
                        <a:lnSpc>
                          <a:spcPct val="100000"/>
                        </a:lnSpc>
                        <a:spcBef>
                          <a:spcPts val="0"/>
                        </a:spcBef>
                        <a:spcAft>
                          <a:spcPts val="0"/>
                        </a:spcAft>
                        <a:buClr>
                          <a:srgbClr val="000000"/>
                        </a:buClr>
                        <a:buSzPts val="1800"/>
                        <a:buFont typeface="Arial"/>
                        <a:buNone/>
                      </a:pPr>
                      <a:r>
                        <a:t/>
                      </a:r>
                      <a:endParaRPr sz="1800" u="none" cap="none" strike="noStrike">
                        <a:latin typeface="Calibri"/>
                        <a:ea typeface="Calibri"/>
                        <a:cs typeface="Calibri"/>
                        <a:sym typeface="Calibri"/>
                      </a:endParaRPr>
                    </a:p>
                  </a:txBody>
                  <a:tcPr marT="91425" marB="91425" marR="91425" marL="91425">
                    <a:solidFill>
                      <a:srgbClr val="FFE8A5"/>
                    </a:solidFill>
                  </a:tcPr>
                </a:tc>
              </a:tr>
            </a:tbl>
          </a:graphicData>
        </a:graphic>
      </p:graphicFrame>
      <p:sp>
        <p:nvSpPr>
          <p:cNvPr id="290" name="Google Shape;290;g259ecedd33c_1_17"/>
          <p:cNvSpPr txBox="1"/>
          <p:nvPr/>
        </p:nvSpPr>
        <p:spPr>
          <a:xfrm>
            <a:off x="1030500" y="1597800"/>
            <a:ext cx="9807600" cy="6333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rgbClr val="000000"/>
                </a:solidFill>
                <a:latin typeface="Calibri"/>
                <a:ea typeface="Calibri"/>
                <a:cs typeface="Calibri"/>
                <a:sym typeface="Calibri"/>
              </a:rPr>
              <a:t>Subject headings differ by database!</a:t>
            </a:r>
            <a:endParaRPr b="0" i="0" sz="1800" u="none" cap="none" strike="noStrike">
              <a:solidFill>
                <a:srgbClr val="000000"/>
              </a:solidFill>
              <a:latin typeface="Calibri"/>
              <a:ea typeface="Calibri"/>
              <a:cs typeface="Calibri"/>
              <a:sym typeface="Calibri"/>
            </a:endParaRPr>
          </a:p>
        </p:txBody>
      </p:sp>
      <p:sp>
        <p:nvSpPr>
          <p:cNvPr id="291" name="Google Shape;291;g259ecedd33c_1_17"/>
          <p:cNvSpPr txBox="1"/>
          <p:nvPr/>
        </p:nvSpPr>
        <p:spPr>
          <a:xfrm>
            <a:off x="1370975" y="6378925"/>
            <a:ext cx="6785700" cy="3009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Calibri"/>
                <a:ea typeface="Calibri"/>
                <a:cs typeface="Calibri"/>
                <a:sym typeface="Calibri"/>
              </a:rPr>
              <a:t>*MeSH = Medical Subject Headings used in PubMed databases</a:t>
            </a:r>
            <a:endParaRPr b="0" i="0" sz="1400" u="none" cap="none" strike="noStrike">
              <a:solidFill>
                <a:srgbClr val="000000"/>
              </a:solidFill>
              <a:latin typeface="Calibri"/>
              <a:ea typeface="Calibri"/>
              <a:cs typeface="Calibri"/>
              <a:sym typeface="Calibri"/>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6" name="Shape 296"/>
        <p:cNvGrpSpPr/>
        <p:nvPr/>
      </p:nvGrpSpPr>
      <p:grpSpPr>
        <a:xfrm>
          <a:off x="0" y="0"/>
          <a:ext cx="0" cy="0"/>
          <a:chOff x="0" y="0"/>
          <a:chExt cx="0" cy="0"/>
        </a:xfrm>
      </p:grpSpPr>
      <p:sp>
        <p:nvSpPr>
          <p:cNvPr id="297" name="Google Shape;297;g259ecedd33c_1_141"/>
          <p:cNvSpPr txBox="1"/>
          <p:nvPr>
            <p:ph type="title"/>
          </p:nvPr>
        </p:nvSpPr>
        <p:spPr>
          <a:xfrm>
            <a:off x="838200" y="500062"/>
            <a:ext cx="105156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SzPts val="4400"/>
              <a:buNone/>
            </a:pPr>
            <a:r>
              <a:rPr lang="en-US"/>
              <a:t>Preparing to combine concepts </a:t>
            </a:r>
            <a:endParaRPr/>
          </a:p>
        </p:txBody>
      </p:sp>
      <p:sp>
        <p:nvSpPr>
          <p:cNvPr id="298" name="Google Shape;298;g259ecedd33c_1_141"/>
          <p:cNvSpPr txBox="1"/>
          <p:nvPr>
            <p:ph idx="12" type="sldNum"/>
          </p:nvPr>
        </p:nvSpPr>
        <p:spPr>
          <a:xfrm>
            <a:off x="11479428" y="6439475"/>
            <a:ext cx="418200" cy="365100"/>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Clr>
                <a:srgbClr val="000000"/>
              </a:buClr>
              <a:buSzPts val="1200"/>
              <a:buFont typeface="Arial"/>
              <a:buNone/>
            </a:pPr>
            <a:fld id="{00000000-1234-1234-1234-123412341234}" type="slidenum">
              <a:rPr lang="en-US"/>
              <a:t>‹#›</a:t>
            </a:fld>
            <a:endParaRPr/>
          </a:p>
        </p:txBody>
      </p:sp>
      <p:graphicFrame>
        <p:nvGraphicFramePr>
          <p:cNvPr id="299" name="Google Shape;299;g259ecedd33c_1_141"/>
          <p:cNvGraphicFramePr/>
          <p:nvPr/>
        </p:nvGraphicFramePr>
        <p:xfrm>
          <a:off x="838188" y="2482650"/>
          <a:ext cx="3000000" cy="3000000"/>
        </p:xfrm>
        <a:graphic>
          <a:graphicData uri="http://schemas.openxmlformats.org/drawingml/2006/table">
            <a:tbl>
              <a:tblPr>
                <a:noFill/>
                <a:tableStyleId>{D41D71DD-A106-4067-9522-F5936A7C2113}</a:tableStyleId>
              </a:tblPr>
              <a:tblGrid>
                <a:gridCol w="2702250"/>
                <a:gridCol w="3323225"/>
                <a:gridCol w="3323225"/>
              </a:tblGrid>
              <a:tr h="381000">
                <a:tc>
                  <a:txBody>
                    <a:bodyPr/>
                    <a:lstStyle/>
                    <a:p>
                      <a:pPr indent="0" lvl="0" marL="0" marR="0" rtl="0" algn="l">
                        <a:lnSpc>
                          <a:spcPct val="100000"/>
                        </a:lnSpc>
                        <a:spcBef>
                          <a:spcPts val="0"/>
                        </a:spcBef>
                        <a:spcAft>
                          <a:spcPts val="0"/>
                        </a:spcAft>
                        <a:buClr>
                          <a:srgbClr val="000000"/>
                        </a:buClr>
                        <a:buSzPts val="1800"/>
                        <a:buFont typeface="Arial"/>
                        <a:buNone/>
                      </a:pPr>
                      <a:r>
                        <a:t/>
                      </a:r>
                      <a:endParaRPr sz="1800" u="none" cap="none" strike="noStrike">
                        <a:latin typeface="Calibri"/>
                        <a:ea typeface="Calibri"/>
                        <a:cs typeface="Calibri"/>
                        <a:sym typeface="Calibri"/>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800"/>
                        <a:buFont typeface="Arial"/>
                        <a:buNone/>
                      </a:pPr>
                      <a:r>
                        <a:rPr lang="en-US" sz="1800" u="none" cap="none" strike="noStrike">
                          <a:latin typeface="Calibri"/>
                          <a:ea typeface="Calibri"/>
                          <a:cs typeface="Calibri"/>
                          <a:sym typeface="Calibri"/>
                        </a:rPr>
                        <a:t>Keywords</a:t>
                      </a:r>
                      <a:endParaRPr sz="1800" u="none" cap="none" strike="noStrike">
                        <a:latin typeface="Calibri"/>
                        <a:ea typeface="Calibri"/>
                        <a:cs typeface="Calibri"/>
                        <a:sym typeface="Calibri"/>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800"/>
                        <a:buFont typeface="Arial"/>
                        <a:buNone/>
                      </a:pPr>
                      <a:r>
                        <a:rPr lang="en-US" sz="1800" u="none" cap="none" strike="noStrike">
                          <a:latin typeface="Calibri"/>
                          <a:ea typeface="Calibri"/>
                          <a:cs typeface="Calibri"/>
                          <a:sym typeface="Calibri"/>
                        </a:rPr>
                        <a:t>MeSH* </a:t>
                      </a:r>
                      <a:endParaRPr sz="1800" u="none" cap="none" strike="noStrike">
                        <a:latin typeface="Calibri"/>
                        <a:ea typeface="Calibri"/>
                        <a:cs typeface="Calibri"/>
                        <a:sym typeface="Calibri"/>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981975">
                <a:tc>
                  <a:txBody>
                    <a:bodyPr/>
                    <a:lstStyle/>
                    <a:p>
                      <a:pPr indent="0" lvl="0" marL="0" marR="0" rtl="0" algn="l">
                        <a:lnSpc>
                          <a:spcPct val="100000"/>
                        </a:lnSpc>
                        <a:spcBef>
                          <a:spcPts val="0"/>
                        </a:spcBef>
                        <a:spcAft>
                          <a:spcPts val="0"/>
                        </a:spcAft>
                        <a:buClr>
                          <a:srgbClr val="000000"/>
                        </a:buClr>
                        <a:buSzPts val="1800"/>
                        <a:buFont typeface="Arial"/>
                        <a:buNone/>
                      </a:pPr>
                      <a:r>
                        <a:rPr lang="en-US" sz="1800" u="none" cap="none" strike="noStrike">
                          <a:latin typeface="Calibri"/>
                          <a:ea typeface="Calibri"/>
                          <a:cs typeface="Calibri"/>
                          <a:sym typeface="Calibri"/>
                        </a:rPr>
                        <a:t>Population </a:t>
                      </a:r>
                      <a:endParaRPr sz="1800" u="none" cap="none" strike="noStrike">
                        <a:latin typeface="Calibri"/>
                        <a:ea typeface="Calibri"/>
                        <a:cs typeface="Calibri"/>
                        <a:sym typeface="Calibri"/>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FFF8E5"/>
                    </a:solidFill>
                  </a:tcPr>
                </a:tc>
                <a:tc>
                  <a:txBody>
                    <a:bodyPr/>
                    <a:lstStyle/>
                    <a:p>
                      <a:pPr indent="0" lvl="0" marL="0" marR="0" rtl="0" algn="l">
                        <a:lnSpc>
                          <a:spcPct val="100000"/>
                        </a:lnSpc>
                        <a:spcBef>
                          <a:spcPts val="0"/>
                        </a:spcBef>
                        <a:spcAft>
                          <a:spcPts val="0"/>
                        </a:spcAft>
                        <a:buClr>
                          <a:srgbClr val="000000"/>
                        </a:buClr>
                        <a:buSzPts val="1800"/>
                        <a:buFont typeface="Arial"/>
                        <a:buNone/>
                      </a:pPr>
                      <a:r>
                        <a:rPr b="1" lang="en-US" sz="1800" u="none" cap="none" strike="noStrike">
                          <a:latin typeface="Calibri"/>
                          <a:ea typeface="Calibri"/>
                          <a:cs typeface="Calibri"/>
                          <a:sym typeface="Calibri"/>
                        </a:rPr>
                        <a:t>combine all terms of the same row (keywords &amp; SHs) with OR and place in parentheses</a:t>
                      </a:r>
                      <a:endParaRPr b="1" sz="1800" u="none" cap="none" strike="noStrike">
                        <a:latin typeface="Calibri"/>
                        <a:ea typeface="Calibri"/>
                        <a:cs typeface="Calibri"/>
                        <a:sym typeface="Calibri"/>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FFF8E5"/>
                    </a:solidFill>
                  </a:tcPr>
                </a:tc>
                <a:tc>
                  <a:txBody>
                    <a:bodyPr/>
                    <a:lstStyle/>
                    <a:p>
                      <a:pPr indent="0" lvl="0" marL="0" marR="0" rtl="0" algn="l">
                        <a:lnSpc>
                          <a:spcPct val="100000"/>
                        </a:lnSpc>
                        <a:spcBef>
                          <a:spcPts val="0"/>
                        </a:spcBef>
                        <a:spcAft>
                          <a:spcPts val="0"/>
                        </a:spcAft>
                        <a:buClr>
                          <a:srgbClr val="000000"/>
                        </a:buClr>
                        <a:buSzPts val="1800"/>
                        <a:buFont typeface="Arial"/>
                        <a:buNone/>
                      </a:pPr>
                      <a:r>
                        <a:t/>
                      </a:r>
                      <a:endParaRPr sz="1800" u="none" cap="none" strike="noStrike">
                        <a:latin typeface="Calibri"/>
                        <a:ea typeface="Calibri"/>
                        <a:cs typeface="Calibri"/>
                        <a:sym typeface="Calibri"/>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FFF8E5"/>
                    </a:solidFill>
                  </a:tcPr>
                </a:tc>
              </a:tr>
              <a:tr h="381000">
                <a:tc>
                  <a:txBody>
                    <a:bodyPr/>
                    <a:lstStyle/>
                    <a:p>
                      <a:pPr indent="0" lvl="0" marL="0" marR="0" rtl="0" algn="l">
                        <a:lnSpc>
                          <a:spcPct val="100000"/>
                        </a:lnSpc>
                        <a:spcBef>
                          <a:spcPts val="0"/>
                        </a:spcBef>
                        <a:spcAft>
                          <a:spcPts val="0"/>
                        </a:spcAft>
                        <a:buClr>
                          <a:srgbClr val="000000"/>
                        </a:buClr>
                        <a:buSzPts val="1800"/>
                        <a:buFont typeface="Arial"/>
                        <a:buNone/>
                      </a:pPr>
                      <a:r>
                        <a:rPr lang="en-US" sz="1800" u="none" cap="none" strike="noStrike">
                          <a:latin typeface="Calibri"/>
                          <a:ea typeface="Calibri"/>
                          <a:cs typeface="Calibri"/>
                          <a:sym typeface="Calibri"/>
                        </a:rPr>
                        <a:t>Concept</a:t>
                      </a:r>
                      <a:endParaRPr sz="1800" u="none" cap="none" strike="noStrike">
                        <a:latin typeface="Calibri"/>
                        <a:ea typeface="Calibri"/>
                        <a:cs typeface="Calibri"/>
                        <a:sym typeface="Calibri"/>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FFE8A5"/>
                    </a:solidFill>
                  </a:tcPr>
                </a:tc>
                <a:tc>
                  <a:txBody>
                    <a:bodyPr/>
                    <a:lstStyle/>
                    <a:p>
                      <a:pPr indent="0" lvl="0" marL="0" marR="0" rtl="0" algn="l">
                        <a:lnSpc>
                          <a:spcPct val="100000"/>
                        </a:lnSpc>
                        <a:spcBef>
                          <a:spcPts val="0"/>
                        </a:spcBef>
                        <a:spcAft>
                          <a:spcPts val="0"/>
                        </a:spcAft>
                        <a:buClr>
                          <a:srgbClr val="000000"/>
                        </a:buClr>
                        <a:buSzPts val="1800"/>
                        <a:buFont typeface="Arial"/>
                        <a:buNone/>
                      </a:pPr>
                      <a:r>
                        <a:t/>
                      </a:r>
                      <a:endParaRPr sz="1800" u="none" cap="none" strike="noStrike">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800"/>
                        <a:buFont typeface="Arial"/>
                        <a:buNone/>
                      </a:pPr>
                      <a:r>
                        <a:t/>
                      </a:r>
                      <a:endParaRPr sz="1800" u="none" cap="none" strike="noStrike">
                        <a:latin typeface="Calibri"/>
                        <a:ea typeface="Calibri"/>
                        <a:cs typeface="Calibri"/>
                        <a:sym typeface="Calibri"/>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FFE8A5"/>
                    </a:solidFill>
                  </a:tcPr>
                </a:tc>
                <a:tc>
                  <a:txBody>
                    <a:bodyPr/>
                    <a:lstStyle/>
                    <a:p>
                      <a:pPr indent="0" lvl="0" marL="0" marR="0" rtl="0" algn="l">
                        <a:lnSpc>
                          <a:spcPct val="100000"/>
                        </a:lnSpc>
                        <a:spcBef>
                          <a:spcPts val="0"/>
                        </a:spcBef>
                        <a:spcAft>
                          <a:spcPts val="0"/>
                        </a:spcAft>
                        <a:buClr>
                          <a:srgbClr val="000000"/>
                        </a:buClr>
                        <a:buSzPts val="1800"/>
                        <a:buFont typeface="Arial"/>
                        <a:buNone/>
                      </a:pPr>
                      <a:r>
                        <a:t/>
                      </a:r>
                      <a:endParaRPr sz="1800" u="none" cap="none" strike="noStrike">
                        <a:latin typeface="Calibri"/>
                        <a:ea typeface="Calibri"/>
                        <a:cs typeface="Calibri"/>
                        <a:sym typeface="Calibri"/>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FFE8A5"/>
                    </a:solidFill>
                  </a:tcPr>
                </a:tc>
              </a:tr>
              <a:tr h="381000">
                <a:tc>
                  <a:txBody>
                    <a:bodyPr/>
                    <a:lstStyle/>
                    <a:p>
                      <a:pPr indent="0" lvl="0" marL="0" marR="0" rtl="0" algn="l">
                        <a:lnSpc>
                          <a:spcPct val="100000"/>
                        </a:lnSpc>
                        <a:spcBef>
                          <a:spcPts val="0"/>
                        </a:spcBef>
                        <a:spcAft>
                          <a:spcPts val="0"/>
                        </a:spcAft>
                        <a:buClr>
                          <a:srgbClr val="000000"/>
                        </a:buClr>
                        <a:buSzPts val="1800"/>
                        <a:buFont typeface="Arial"/>
                        <a:buNone/>
                      </a:pPr>
                      <a:r>
                        <a:rPr lang="en-US" sz="1800" u="none" cap="none" strike="noStrike">
                          <a:latin typeface="Calibri"/>
                          <a:ea typeface="Calibri"/>
                          <a:cs typeface="Calibri"/>
                          <a:sym typeface="Calibri"/>
                        </a:rPr>
                        <a:t>Context</a:t>
                      </a:r>
                      <a:endParaRPr sz="1800" u="none" cap="none" strike="noStrike">
                        <a:latin typeface="Calibri"/>
                        <a:ea typeface="Calibri"/>
                        <a:cs typeface="Calibri"/>
                        <a:sym typeface="Calibri"/>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FECB34"/>
                    </a:solidFill>
                  </a:tcPr>
                </a:tc>
                <a:tc>
                  <a:txBody>
                    <a:bodyPr/>
                    <a:lstStyle/>
                    <a:p>
                      <a:pPr indent="0" lvl="0" marL="0" marR="0" rtl="0" algn="l">
                        <a:lnSpc>
                          <a:spcPct val="100000"/>
                        </a:lnSpc>
                        <a:spcBef>
                          <a:spcPts val="0"/>
                        </a:spcBef>
                        <a:spcAft>
                          <a:spcPts val="0"/>
                        </a:spcAft>
                        <a:buClr>
                          <a:srgbClr val="000000"/>
                        </a:buClr>
                        <a:buSzPts val="1800"/>
                        <a:buFont typeface="Arial"/>
                        <a:buNone/>
                      </a:pPr>
                      <a:r>
                        <a:t/>
                      </a:r>
                      <a:endParaRPr b="1" sz="1800" u="none" cap="none" strike="noStrike">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800"/>
                        <a:buFont typeface="Arial"/>
                        <a:buNone/>
                      </a:pPr>
                      <a:r>
                        <a:t/>
                      </a:r>
                      <a:endParaRPr sz="1800" u="none" cap="none" strike="noStrike">
                        <a:latin typeface="Calibri"/>
                        <a:ea typeface="Calibri"/>
                        <a:cs typeface="Calibri"/>
                        <a:sym typeface="Calibri"/>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FECB34"/>
                    </a:solidFill>
                  </a:tcPr>
                </a:tc>
                <a:tc>
                  <a:txBody>
                    <a:bodyPr/>
                    <a:lstStyle/>
                    <a:p>
                      <a:pPr indent="0" lvl="0" marL="0" marR="0" rtl="0" algn="l">
                        <a:lnSpc>
                          <a:spcPct val="100000"/>
                        </a:lnSpc>
                        <a:spcBef>
                          <a:spcPts val="0"/>
                        </a:spcBef>
                        <a:spcAft>
                          <a:spcPts val="0"/>
                        </a:spcAft>
                        <a:buClr>
                          <a:srgbClr val="000000"/>
                        </a:buClr>
                        <a:buSzPts val="1800"/>
                        <a:buFont typeface="Arial"/>
                        <a:buNone/>
                      </a:pPr>
                      <a:r>
                        <a:t/>
                      </a:r>
                      <a:endParaRPr sz="1800" u="none" cap="none" strike="noStrike">
                        <a:latin typeface="Calibri"/>
                        <a:ea typeface="Calibri"/>
                        <a:cs typeface="Calibri"/>
                        <a:sym typeface="Calibri"/>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FECB34"/>
                    </a:solidFill>
                  </a:tcPr>
                </a:tc>
              </a:tr>
            </a:tbl>
          </a:graphicData>
        </a:graphic>
      </p:graphicFrame>
      <p:sp>
        <p:nvSpPr>
          <p:cNvPr id="300" name="Google Shape;300;g259ecedd33c_1_141"/>
          <p:cNvSpPr txBox="1"/>
          <p:nvPr/>
        </p:nvSpPr>
        <p:spPr>
          <a:xfrm>
            <a:off x="1030500" y="1597800"/>
            <a:ext cx="9147000" cy="3651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rgbClr val="000000"/>
                </a:solidFill>
                <a:latin typeface="Calibri"/>
                <a:ea typeface="Calibri"/>
                <a:cs typeface="Calibri"/>
                <a:sym typeface="Calibri"/>
              </a:rPr>
              <a:t>Your search will be more exhaustive if you search with as many relevant keywords and subject headings (SHs) as possible</a:t>
            </a:r>
            <a:endParaRPr b="0" i="0" sz="1800" u="none" cap="none" strike="noStrike">
              <a:solidFill>
                <a:srgbClr val="000000"/>
              </a:solidFill>
              <a:latin typeface="Calibri"/>
              <a:ea typeface="Calibri"/>
              <a:cs typeface="Calibri"/>
              <a:sym typeface="Calibri"/>
            </a:endParaRPr>
          </a:p>
        </p:txBody>
      </p:sp>
      <p:sp>
        <p:nvSpPr>
          <p:cNvPr id="301" name="Google Shape;301;g259ecedd33c_1_141"/>
          <p:cNvSpPr/>
          <p:nvPr/>
        </p:nvSpPr>
        <p:spPr>
          <a:xfrm rot="5400000">
            <a:off x="9367975" y="3819075"/>
            <a:ext cx="2415600" cy="687300"/>
          </a:xfrm>
          <a:prstGeom prst="leftRightUpArrow">
            <a:avLst>
              <a:gd fmla="val 25000" name="adj1"/>
              <a:gd fmla="val 25000" name="adj2"/>
              <a:gd fmla="val 25000" name="adj3"/>
            </a:avLst>
          </a:prstGeom>
          <a:solidFill>
            <a:srgbClr val="92D050"/>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2" name="Google Shape;302;g259ecedd33c_1_141"/>
          <p:cNvSpPr txBox="1"/>
          <p:nvPr/>
        </p:nvSpPr>
        <p:spPr>
          <a:xfrm>
            <a:off x="10919425" y="3639825"/>
            <a:ext cx="1227300" cy="10458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chemeClr val="dk1"/>
              </a:buClr>
              <a:buSzPts val="1100"/>
              <a:buFont typeface="Arial"/>
              <a:buNone/>
            </a:pPr>
            <a:r>
              <a:rPr b="1" i="0" lang="en-US" sz="1800" u="none" cap="none" strike="noStrike">
                <a:solidFill>
                  <a:schemeClr val="dk1"/>
                </a:solidFill>
                <a:latin typeface="Calibri"/>
                <a:ea typeface="Calibri"/>
                <a:cs typeface="Calibri"/>
                <a:sym typeface="Calibri"/>
              </a:rPr>
              <a:t>combine concepts with ‘AND’</a:t>
            </a:r>
            <a:endParaRPr b="0" i="0" sz="1800" u="none" cap="none" strike="noStrike">
              <a:solidFill>
                <a:srgbClr val="000000"/>
              </a:solidFill>
              <a:latin typeface="Calibri"/>
              <a:ea typeface="Calibri"/>
              <a:cs typeface="Calibri"/>
              <a:sym typeface="Calibri"/>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7" name="Shape 307"/>
        <p:cNvGrpSpPr/>
        <p:nvPr/>
      </p:nvGrpSpPr>
      <p:grpSpPr>
        <a:xfrm>
          <a:off x="0" y="0"/>
          <a:ext cx="0" cy="0"/>
          <a:chOff x="0" y="0"/>
          <a:chExt cx="0" cy="0"/>
        </a:xfrm>
      </p:grpSpPr>
      <p:sp>
        <p:nvSpPr>
          <p:cNvPr id="308" name="Google Shape;308;g259ecedd33c_1_27"/>
          <p:cNvSpPr txBox="1"/>
          <p:nvPr>
            <p:ph type="title"/>
          </p:nvPr>
        </p:nvSpPr>
        <p:spPr>
          <a:xfrm>
            <a:off x="838200" y="500062"/>
            <a:ext cx="105156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SzPts val="4400"/>
              <a:buNone/>
            </a:pPr>
            <a:r>
              <a:rPr lang="en-US"/>
              <a:t>Put it all together</a:t>
            </a:r>
            <a:endParaRPr/>
          </a:p>
        </p:txBody>
      </p:sp>
      <p:sp>
        <p:nvSpPr>
          <p:cNvPr id="309" name="Google Shape;309;g259ecedd33c_1_27"/>
          <p:cNvSpPr txBox="1"/>
          <p:nvPr>
            <p:ph idx="12" type="sldNum"/>
          </p:nvPr>
        </p:nvSpPr>
        <p:spPr>
          <a:xfrm>
            <a:off x="11479428" y="6439475"/>
            <a:ext cx="418200" cy="365100"/>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Clr>
                <a:srgbClr val="000000"/>
              </a:buClr>
              <a:buSzPts val="1200"/>
              <a:buFont typeface="Arial"/>
              <a:buNone/>
            </a:pPr>
            <a:fld id="{00000000-1234-1234-1234-123412341234}" type="slidenum">
              <a:rPr lang="en-US"/>
              <a:t>‹#›</a:t>
            </a:fld>
            <a:endParaRPr/>
          </a:p>
        </p:txBody>
      </p:sp>
      <p:sp>
        <p:nvSpPr>
          <p:cNvPr id="310" name="Google Shape;310;g259ecedd33c_1_27"/>
          <p:cNvSpPr txBox="1"/>
          <p:nvPr/>
        </p:nvSpPr>
        <p:spPr>
          <a:xfrm>
            <a:off x="1265750" y="2297725"/>
            <a:ext cx="9726000" cy="32532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2800"/>
              <a:buFont typeface="Arial"/>
              <a:buNone/>
            </a:pPr>
            <a:r>
              <a:rPr b="0" i="0" lang="en-US" sz="2400" u="none" cap="none" strike="noStrike">
                <a:solidFill>
                  <a:srgbClr val="000000"/>
                </a:solidFill>
                <a:latin typeface="Calibri"/>
                <a:ea typeface="Calibri"/>
                <a:cs typeface="Calibri"/>
                <a:sym typeface="Calibri"/>
              </a:rPr>
              <a:t>(PLHIV[title/abstract] OR HIV[title/abstract] OR “human immunodeficiency virus”[title/abstract]) </a:t>
            </a:r>
            <a:r>
              <a:rPr b="0" i="0" lang="en-US" sz="2400" u="none" cap="none" strike="noStrike">
                <a:solidFill>
                  <a:srgbClr val="92D050"/>
                </a:solidFill>
                <a:latin typeface="Calibri"/>
                <a:ea typeface="Calibri"/>
                <a:cs typeface="Calibri"/>
                <a:sym typeface="Calibri"/>
              </a:rPr>
              <a:t>AND</a:t>
            </a:r>
            <a:r>
              <a:rPr b="0" i="0" lang="en-US" sz="2400" u="none" cap="none" strike="noStrike">
                <a:solidFill>
                  <a:srgbClr val="000000"/>
                </a:solidFill>
                <a:latin typeface="Calibri"/>
                <a:ea typeface="Calibri"/>
                <a:cs typeface="Calibri"/>
                <a:sym typeface="Calibri"/>
              </a:rPr>
              <a:t> </a:t>
            </a:r>
            <a:endParaRPr b="0" i="0" sz="2400" u="none" cap="none" strike="noStrike">
              <a:solidFill>
                <a:srgbClr val="000000"/>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2800"/>
              <a:buFont typeface="Arial"/>
              <a:buNone/>
            </a:pPr>
            <a:r>
              <a:t/>
            </a:r>
            <a:endParaRPr b="0" i="0" sz="2400" u="none" cap="none" strike="noStrike">
              <a:solidFill>
                <a:srgbClr val="000000"/>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2800"/>
              <a:buFont typeface="Arial"/>
              <a:buNone/>
            </a:pPr>
            <a:r>
              <a:rPr b="0" i="0" lang="en-US" sz="2400" u="none" cap="none" strike="noStrike">
                <a:solidFill>
                  <a:srgbClr val="000000"/>
                </a:solidFill>
                <a:latin typeface="Calibri"/>
                <a:ea typeface="Calibri"/>
                <a:cs typeface="Calibri"/>
                <a:sym typeface="Calibri"/>
              </a:rPr>
              <a:t>(preconception</a:t>
            </a:r>
            <a:r>
              <a:rPr b="0" i="0" lang="en-US" sz="2400" u="none" cap="none" strike="noStrike">
                <a:solidFill>
                  <a:schemeClr val="dk1"/>
                </a:solidFill>
                <a:latin typeface="Calibri"/>
                <a:ea typeface="Calibri"/>
                <a:cs typeface="Calibri"/>
                <a:sym typeface="Calibri"/>
              </a:rPr>
              <a:t>[title/abstract]</a:t>
            </a:r>
            <a:r>
              <a:rPr b="0" i="0" lang="en-US" sz="2400" u="none" cap="none" strike="noStrike">
                <a:solidFill>
                  <a:srgbClr val="000000"/>
                </a:solidFill>
                <a:latin typeface="Calibri"/>
                <a:ea typeface="Calibri"/>
                <a:cs typeface="Calibri"/>
                <a:sym typeface="Calibri"/>
              </a:rPr>
              <a:t> OR fertility</a:t>
            </a:r>
            <a:r>
              <a:rPr b="0" i="0" lang="en-US" sz="2400" u="none" cap="none" strike="noStrike">
                <a:solidFill>
                  <a:schemeClr val="dk1"/>
                </a:solidFill>
                <a:latin typeface="Calibri"/>
                <a:ea typeface="Calibri"/>
                <a:cs typeface="Calibri"/>
                <a:sym typeface="Calibri"/>
              </a:rPr>
              <a:t>[title/abstract]</a:t>
            </a:r>
            <a:r>
              <a:rPr b="0" i="0" lang="en-US" sz="2400" u="none" cap="none" strike="noStrike">
                <a:solidFill>
                  <a:srgbClr val="000000"/>
                </a:solidFill>
                <a:latin typeface="Calibri"/>
                <a:ea typeface="Calibri"/>
                <a:cs typeface="Calibri"/>
                <a:sym typeface="Calibri"/>
              </a:rPr>
              <a:t> OR preconception care[MeSH Terms]) </a:t>
            </a:r>
            <a:r>
              <a:rPr b="0" i="0" lang="en-US" sz="2400" u="none" cap="none" strike="noStrike">
                <a:solidFill>
                  <a:srgbClr val="92D050"/>
                </a:solidFill>
                <a:latin typeface="Calibri"/>
                <a:ea typeface="Calibri"/>
                <a:cs typeface="Calibri"/>
                <a:sym typeface="Calibri"/>
              </a:rPr>
              <a:t>AND  </a:t>
            </a:r>
            <a:r>
              <a:rPr b="0" i="0" lang="en-US" sz="2400" u="none" cap="none" strike="noStrike">
                <a:solidFill>
                  <a:srgbClr val="000000"/>
                </a:solidFill>
                <a:latin typeface="Calibri"/>
                <a:ea typeface="Calibri"/>
                <a:cs typeface="Calibri"/>
                <a:sym typeface="Calibri"/>
              </a:rPr>
              <a:t> </a:t>
            </a:r>
            <a:endParaRPr b="0" i="0" sz="2400" u="none" cap="none" strike="noStrike">
              <a:solidFill>
                <a:srgbClr val="000000"/>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2800"/>
              <a:buFont typeface="Arial"/>
              <a:buNone/>
            </a:pPr>
            <a:r>
              <a:t/>
            </a:r>
            <a:endParaRPr b="0" i="0" sz="2400" u="none" cap="none" strike="noStrike">
              <a:solidFill>
                <a:srgbClr val="000000"/>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2800"/>
              <a:buFont typeface="Arial"/>
              <a:buNone/>
            </a:pPr>
            <a:r>
              <a:rPr b="0" i="0" lang="en-US" sz="2400" u="none" cap="none" strike="noStrike">
                <a:solidFill>
                  <a:srgbClr val="000000"/>
                </a:solidFill>
                <a:latin typeface="Calibri"/>
                <a:ea typeface="Calibri"/>
                <a:cs typeface="Calibri"/>
                <a:sym typeface="Calibri"/>
              </a:rPr>
              <a:t>(“low resource”</a:t>
            </a:r>
            <a:r>
              <a:rPr b="0" i="0" lang="en-US" sz="2400" u="none" cap="none" strike="noStrike">
                <a:solidFill>
                  <a:schemeClr val="dk1"/>
                </a:solidFill>
                <a:latin typeface="Calibri"/>
                <a:ea typeface="Calibri"/>
                <a:cs typeface="Calibri"/>
                <a:sym typeface="Calibri"/>
              </a:rPr>
              <a:t>[title/abstract]</a:t>
            </a:r>
            <a:r>
              <a:rPr b="0" i="0" lang="en-US" sz="2400" u="none" cap="none" strike="noStrike">
                <a:solidFill>
                  <a:srgbClr val="000000"/>
                </a:solidFill>
                <a:latin typeface="Calibri"/>
                <a:ea typeface="Calibri"/>
                <a:cs typeface="Calibri"/>
                <a:sym typeface="Calibri"/>
              </a:rPr>
              <a:t> OR “low income”</a:t>
            </a:r>
            <a:r>
              <a:rPr b="0" i="0" lang="en-US" sz="2400" u="none" cap="none" strike="noStrike">
                <a:solidFill>
                  <a:schemeClr val="dk1"/>
                </a:solidFill>
                <a:latin typeface="Calibri"/>
                <a:ea typeface="Calibri"/>
                <a:cs typeface="Calibri"/>
                <a:sym typeface="Calibri"/>
              </a:rPr>
              <a:t>[title/abstract]</a:t>
            </a:r>
            <a:r>
              <a:rPr b="0" i="0" lang="en-US" sz="2400" u="none" cap="none" strike="noStrike">
                <a:solidFill>
                  <a:srgbClr val="000000"/>
                </a:solidFill>
                <a:latin typeface="Calibri"/>
                <a:ea typeface="Calibri"/>
                <a:cs typeface="Calibri"/>
                <a:sym typeface="Calibri"/>
              </a:rPr>
              <a:t>) </a:t>
            </a:r>
            <a:endParaRPr b="0" i="0" sz="2400" u="none" cap="none" strike="noStrike">
              <a:solidFill>
                <a:srgbClr val="000000"/>
              </a:solidFill>
              <a:latin typeface="Calibri"/>
              <a:ea typeface="Calibri"/>
              <a:cs typeface="Calibri"/>
              <a:sym typeface="Calibri"/>
            </a:endParaRPr>
          </a:p>
        </p:txBody>
      </p:sp>
      <p:sp>
        <p:nvSpPr>
          <p:cNvPr id="311" name="Google Shape;311;g259ecedd33c_1_27"/>
          <p:cNvSpPr txBox="1"/>
          <p:nvPr/>
        </p:nvSpPr>
        <p:spPr>
          <a:xfrm>
            <a:off x="838200" y="5409275"/>
            <a:ext cx="5947800" cy="10302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1" i="0" lang="en-US" sz="1400" u="none" cap="none" strike="noStrike">
                <a:solidFill>
                  <a:srgbClr val="92D050"/>
                </a:solidFill>
                <a:latin typeface="Calibri"/>
                <a:ea typeface="Calibri"/>
                <a:cs typeface="Calibri"/>
                <a:sym typeface="Calibri"/>
              </a:rPr>
              <a:t>In many databases…</a:t>
            </a:r>
            <a:endParaRPr b="1" i="0" sz="1400" u="none" cap="none" strike="noStrike">
              <a:solidFill>
                <a:srgbClr val="92D05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Calibri"/>
                <a:ea typeface="Calibri"/>
                <a:cs typeface="Calibri"/>
                <a:sym typeface="Calibri"/>
              </a:rPr>
              <a:t>“quotation marks” are for exact phrases</a:t>
            </a:r>
            <a:endParaRPr b="0" i="0" sz="14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Calibri"/>
                <a:ea typeface="Calibri"/>
                <a:cs typeface="Calibri"/>
                <a:sym typeface="Calibri"/>
              </a:rPr>
              <a:t>truncation* is for searching a term that may have alternate endings</a:t>
            </a:r>
            <a:endParaRPr b="0" i="0" sz="14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Calibri"/>
                <a:ea typeface="Calibri"/>
                <a:cs typeface="Calibri"/>
                <a:sym typeface="Calibri"/>
              </a:rPr>
              <a:t>(parentheses) are for grouping like terms of the same concept</a:t>
            </a:r>
            <a:endParaRPr b="0" i="0" sz="14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Calibri"/>
                <a:ea typeface="Calibri"/>
                <a:cs typeface="Calibri"/>
                <a:sym typeface="Calibri"/>
              </a:rPr>
              <a:t>Boolean operators such as AND/OR/NOT combine concepts in a search string</a:t>
            </a:r>
            <a:endParaRPr b="0" i="0" sz="14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Calibri"/>
              <a:ea typeface="Calibri"/>
              <a:cs typeface="Calibri"/>
              <a:sym typeface="Calibri"/>
            </a:endParaRPr>
          </a:p>
        </p:txBody>
      </p:sp>
      <p:sp>
        <p:nvSpPr>
          <p:cNvPr id="312" name="Google Shape;312;g259ecedd33c_1_27"/>
          <p:cNvSpPr txBox="1"/>
          <p:nvPr/>
        </p:nvSpPr>
        <p:spPr>
          <a:xfrm>
            <a:off x="1030500" y="1597800"/>
            <a:ext cx="9807600" cy="6333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rPr lang="en-US" sz="1800">
                <a:latin typeface="Calibri"/>
                <a:ea typeface="Calibri"/>
                <a:cs typeface="Calibri"/>
                <a:sym typeface="Calibri"/>
              </a:rPr>
              <a:t>For this example, c</a:t>
            </a:r>
            <a:r>
              <a:rPr b="0" i="0" lang="en-US" sz="1800" u="none" cap="none" strike="noStrike">
                <a:solidFill>
                  <a:srgbClr val="000000"/>
                </a:solidFill>
                <a:latin typeface="Calibri"/>
                <a:ea typeface="Calibri"/>
                <a:cs typeface="Calibri"/>
                <a:sym typeface="Calibri"/>
              </a:rPr>
              <a:t>hoose ‘title/abstract’ or ‘MeSH Terms’ as the search field in PubMed and build the search bit by bit, or type it out like so</a:t>
            </a:r>
            <a:endParaRPr b="0" i="0" sz="1800" u="none" cap="none" strike="noStrike">
              <a:solidFill>
                <a:srgbClr val="000000"/>
              </a:solidFill>
              <a:latin typeface="Calibri"/>
              <a:ea typeface="Calibri"/>
              <a:cs typeface="Calibri"/>
              <a:sym typeface="Calibri"/>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7" name="Shape 317"/>
        <p:cNvGrpSpPr/>
        <p:nvPr/>
      </p:nvGrpSpPr>
      <p:grpSpPr>
        <a:xfrm>
          <a:off x="0" y="0"/>
          <a:ext cx="0" cy="0"/>
          <a:chOff x="0" y="0"/>
          <a:chExt cx="0" cy="0"/>
        </a:xfrm>
      </p:grpSpPr>
      <p:sp>
        <p:nvSpPr>
          <p:cNvPr id="318" name="Google Shape;318;g25ae2adadf6_0_1"/>
          <p:cNvSpPr txBox="1"/>
          <p:nvPr>
            <p:ph idx="12" type="sldNum"/>
          </p:nvPr>
        </p:nvSpPr>
        <p:spPr>
          <a:xfrm>
            <a:off x="11479428" y="6439475"/>
            <a:ext cx="418200" cy="365100"/>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Clr>
                <a:srgbClr val="000000"/>
              </a:buClr>
              <a:buSzPts val="1200"/>
              <a:buFont typeface="Arial"/>
              <a:buNone/>
            </a:pPr>
            <a:fld id="{00000000-1234-1234-1234-123412341234}" type="slidenum">
              <a:rPr lang="en-US"/>
              <a:t>‹#›</a:t>
            </a:fld>
            <a:endParaRPr/>
          </a:p>
        </p:txBody>
      </p:sp>
      <p:pic>
        <p:nvPicPr>
          <p:cNvPr id="319" name="Google Shape;319;g25ae2adadf6_0_1"/>
          <p:cNvPicPr preferRelativeResize="0"/>
          <p:nvPr/>
        </p:nvPicPr>
        <p:blipFill rotWithShape="1">
          <a:blip r:embed="rId3">
            <a:alphaModFix/>
          </a:blip>
          <a:srcRect b="0" l="0" r="0" t="0"/>
          <a:stretch/>
        </p:blipFill>
        <p:spPr>
          <a:xfrm>
            <a:off x="328900" y="1538808"/>
            <a:ext cx="11534201" cy="3780392"/>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4" name="Shape 324"/>
        <p:cNvGrpSpPr/>
        <p:nvPr/>
      </p:nvGrpSpPr>
      <p:grpSpPr>
        <a:xfrm>
          <a:off x="0" y="0"/>
          <a:ext cx="0" cy="0"/>
          <a:chOff x="0" y="0"/>
          <a:chExt cx="0" cy="0"/>
        </a:xfrm>
      </p:grpSpPr>
      <p:sp>
        <p:nvSpPr>
          <p:cNvPr id="325" name="Google Shape;325;g13065f45e02_0_9"/>
          <p:cNvSpPr txBox="1"/>
          <p:nvPr>
            <p:ph type="title"/>
          </p:nvPr>
        </p:nvSpPr>
        <p:spPr>
          <a:xfrm>
            <a:off x="838200" y="500062"/>
            <a:ext cx="105156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SzPts val="4400"/>
              <a:buNone/>
            </a:pPr>
            <a:r>
              <a:rPr lang="en-US"/>
              <a:t>Search techniques: before the search</a:t>
            </a:r>
            <a:endParaRPr/>
          </a:p>
        </p:txBody>
      </p:sp>
      <p:sp>
        <p:nvSpPr>
          <p:cNvPr id="326" name="Google Shape;326;g13065f45e02_0_9"/>
          <p:cNvSpPr txBox="1"/>
          <p:nvPr>
            <p:ph idx="1" type="body"/>
          </p:nvPr>
        </p:nvSpPr>
        <p:spPr>
          <a:xfrm>
            <a:off x="838200" y="1825625"/>
            <a:ext cx="10964100" cy="4738800"/>
          </a:xfrm>
          <a:prstGeom prst="rect">
            <a:avLst/>
          </a:prstGeom>
          <a:noFill/>
          <a:ln>
            <a:noFill/>
          </a:ln>
        </p:spPr>
        <p:txBody>
          <a:bodyPr anchorCtr="0" anchor="t" bIns="45700" lIns="91425" spcFirstLastPara="1" rIns="91425" wrap="square" tIns="45700">
            <a:noAutofit/>
          </a:bodyPr>
          <a:lstStyle/>
          <a:p>
            <a:pPr indent="-355600" lvl="0" marL="457200" rtl="0" algn="l">
              <a:lnSpc>
                <a:spcPct val="115000"/>
              </a:lnSpc>
              <a:spcBef>
                <a:spcPts val="1000"/>
              </a:spcBef>
              <a:spcAft>
                <a:spcPts val="0"/>
              </a:spcAft>
              <a:buSzPts val="2000"/>
              <a:buChar char="●"/>
            </a:pPr>
            <a:r>
              <a:rPr b="1" lang="en-US" sz="2000"/>
              <a:t>Building blocks </a:t>
            </a:r>
            <a:r>
              <a:rPr lang="en-US" sz="2000"/>
              <a:t>- divide research Q into parts/concepts  → PIO (population, intervention, outcome)</a:t>
            </a:r>
            <a:endParaRPr sz="2000"/>
          </a:p>
          <a:p>
            <a:pPr indent="-355600" lvl="1" marL="914400" rtl="0" algn="l">
              <a:lnSpc>
                <a:spcPct val="115000"/>
              </a:lnSpc>
              <a:spcBef>
                <a:spcPts val="0"/>
              </a:spcBef>
              <a:spcAft>
                <a:spcPts val="0"/>
              </a:spcAft>
              <a:buSzPts val="2000"/>
              <a:buChar char="○"/>
            </a:pPr>
            <a:r>
              <a:rPr lang="en-US" sz="2000"/>
              <a:t>individual search lines for each concept which you can combine and experiment with </a:t>
            </a:r>
            <a:r>
              <a:rPr lang="en-US" sz="2000">
                <a:highlight>
                  <a:srgbClr val="FFE8A5"/>
                </a:highlight>
              </a:rPr>
              <a:t>(see previous slide)</a:t>
            </a:r>
            <a:endParaRPr sz="2000">
              <a:highlight>
                <a:srgbClr val="FFE8A5"/>
              </a:highlight>
            </a:endParaRPr>
          </a:p>
          <a:p>
            <a:pPr indent="-355600" lvl="1" marL="914400" rtl="0" algn="l">
              <a:lnSpc>
                <a:spcPct val="115000"/>
              </a:lnSpc>
              <a:spcBef>
                <a:spcPts val="0"/>
              </a:spcBef>
              <a:spcAft>
                <a:spcPts val="0"/>
              </a:spcAft>
              <a:buSzPts val="2000"/>
              <a:buChar char="○"/>
            </a:pPr>
            <a:r>
              <a:rPr lang="en-US" sz="2000"/>
              <a:t>you might consider using searching different fields (title/abstract vs. title vs. all fields) for different lines</a:t>
            </a:r>
            <a:endParaRPr b="1" sz="2000"/>
          </a:p>
          <a:p>
            <a:pPr indent="-355600" lvl="0" marL="457200" rtl="0" algn="l">
              <a:lnSpc>
                <a:spcPct val="115000"/>
              </a:lnSpc>
              <a:spcBef>
                <a:spcPts val="0"/>
              </a:spcBef>
              <a:spcAft>
                <a:spcPts val="0"/>
              </a:spcAft>
              <a:buSzPts val="2000"/>
              <a:buChar char="●"/>
            </a:pPr>
            <a:r>
              <a:rPr b="1" lang="en-US" sz="2000"/>
              <a:t>Simple strategy</a:t>
            </a:r>
            <a:r>
              <a:rPr lang="en-US" sz="2000"/>
              <a:t> (AKA quick-and-dirty or easy searching) - select a database, divide a research Q into parts/concepts (similar to the way you approach the building blocks method), but compose a simple query using your terms for each concept linked by AND/OR</a:t>
            </a:r>
            <a:endParaRPr sz="2000"/>
          </a:p>
          <a:p>
            <a:pPr indent="-355600" lvl="1" marL="914400" rtl="0" algn="l">
              <a:lnSpc>
                <a:spcPct val="115000"/>
              </a:lnSpc>
              <a:spcBef>
                <a:spcPts val="0"/>
              </a:spcBef>
              <a:spcAft>
                <a:spcPts val="0"/>
              </a:spcAft>
              <a:buSzPts val="2000"/>
              <a:buChar char="○"/>
            </a:pPr>
            <a:r>
              <a:rPr lang="en-US" sz="2000"/>
              <a:t>all in one line!</a:t>
            </a:r>
            <a:endParaRPr sz="2000"/>
          </a:p>
          <a:p>
            <a:pPr indent="-355600" lvl="1" marL="914400" rtl="0" algn="l">
              <a:lnSpc>
                <a:spcPct val="115000"/>
              </a:lnSpc>
              <a:spcBef>
                <a:spcPts val="0"/>
              </a:spcBef>
              <a:spcAft>
                <a:spcPts val="0"/>
              </a:spcAft>
              <a:buSzPts val="2000"/>
              <a:buChar char="○"/>
            </a:pPr>
            <a:r>
              <a:rPr lang="en-US" sz="2000"/>
              <a:t>modify search as needed based on results</a:t>
            </a:r>
            <a:endParaRPr sz="2000"/>
          </a:p>
        </p:txBody>
      </p:sp>
      <p:sp>
        <p:nvSpPr>
          <p:cNvPr id="327" name="Google Shape;327;g13065f45e02_0_9"/>
          <p:cNvSpPr txBox="1"/>
          <p:nvPr>
            <p:ph idx="12" type="sldNum"/>
          </p:nvPr>
        </p:nvSpPr>
        <p:spPr>
          <a:xfrm>
            <a:off x="11479428" y="6439475"/>
            <a:ext cx="418200" cy="365100"/>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Clr>
                <a:srgbClr val="000000"/>
              </a:buClr>
              <a:buSzPts val="1200"/>
              <a:buFont typeface="Arial"/>
              <a:buNone/>
            </a:pPr>
            <a:fld id="{00000000-1234-1234-1234-123412341234}" type="slidenum">
              <a:rPr lang="en-US"/>
              <a:t>‹#›</a:t>
            </a:fld>
            <a:endParaRPr/>
          </a:p>
        </p:txBody>
      </p:sp>
      <p:sp>
        <p:nvSpPr>
          <p:cNvPr id="328" name="Google Shape;328;g13065f45e02_0_9"/>
          <p:cNvSpPr txBox="1"/>
          <p:nvPr/>
        </p:nvSpPr>
        <p:spPr>
          <a:xfrm>
            <a:off x="10119900" y="6116375"/>
            <a:ext cx="1682400" cy="323100"/>
          </a:xfrm>
          <a:prstGeom prst="rect">
            <a:avLst/>
          </a:prstGeom>
          <a:noFill/>
          <a:ln>
            <a:noFill/>
          </a:ln>
        </p:spPr>
        <p:txBody>
          <a:bodyPr anchorCtr="0" anchor="t" bIns="91425" lIns="91425" spcFirstLastPara="1" rIns="91425" wrap="square" tIns="91425">
            <a:spAutoFit/>
          </a:bodyPr>
          <a:lstStyle/>
          <a:p>
            <a:pPr indent="-342900" lvl="0" marL="342900" marR="0" rtl="0" algn="l">
              <a:lnSpc>
                <a:spcPct val="115000"/>
              </a:lnSpc>
              <a:spcBef>
                <a:spcPts val="0"/>
              </a:spcBef>
              <a:spcAft>
                <a:spcPts val="0"/>
              </a:spcAft>
              <a:buClr>
                <a:schemeClr val="dk1"/>
              </a:buClr>
              <a:buSzPts val="1100"/>
              <a:buFont typeface="Arial"/>
              <a:buNone/>
            </a:pPr>
            <a:r>
              <a:rPr b="0" i="0" lang="en-US" sz="900" u="none" cap="none" strike="noStrike">
                <a:solidFill>
                  <a:schemeClr val="dk1"/>
                </a:solidFill>
                <a:latin typeface="Calibri"/>
                <a:ea typeface="Calibri"/>
                <a:cs typeface="Calibri"/>
                <a:sym typeface="Calibri"/>
              </a:rPr>
              <a:t>(Marchionini, G, 1995).</a:t>
            </a:r>
            <a:endParaRPr b="0" i="0" sz="900" u="none" cap="none" strike="noStrike">
              <a:solidFill>
                <a:srgbClr val="000000"/>
              </a:solidFill>
              <a:latin typeface="Calibri"/>
              <a:ea typeface="Calibri"/>
              <a:cs typeface="Calibri"/>
              <a:sym typeface="Calibri"/>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3" name="Shape 333"/>
        <p:cNvGrpSpPr/>
        <p:nvPr/>
      </p:nvGrpSpPr>
      <p:grpSpPr>
        <a:xfrm>
          <a:off x="0" y="0"/>
          <a:ext cx="0" cy="0"/>
          <a:chOff x="0" y="0"/>
          <a:chExt cx="0" cy="0"/>
        </a:xfrm>
      </p:grpSpPr>
      <p:sp>
        <p:nvSpPr>
          <p:cNvPr id="334" name="Google Shape;334;g259ecedd33c_0_128"/>
          <p:cNvSpPr txBox="1"/>
          <p:nvPr>
            <p:ph idx="1" type="body"/>
          </p:nvPr>
        </p:nvSpPr>
        <p:spPr>
          <a:xfrm>
            <a:off x="838200" y="2776200"/>
            <a:ext cx="10515600" cy="1305600"/>
          </a:xfrm>
          <a:prstGeom prst="rect">
            <a:avLst/>
          </a:prstGeom>
          <a:noFill/>
          <a:ln>
            <a:noFill/>
          </a:ln>
        </p:spPr>
        <p:txBody>
          <a:bodyPr anchorCtr="0" anchor="t" bIns="45700" lIns="91425" spcFirstLastPara="1" rIns="91425" wrap="square" tIns="45700">
            <a:normAutofit/>
          </a:bodyPr>
          <a:lstStyle/>
          <a:p>
            <a:pPr indent="0" lvl="0" marL="0" rtl="0" algn="l">
              <a:lnSpc>
                <a:spcPct val="115000"/>
              </a:lnSpc>
              <a:spcBef>
                <a:spcPts val="0"/>
              </a:spcBef>
              <a:spcAft>
                <a:spcPts val="0"/>
              </a:spcAft>
              <a:buSzPts val="2100"/>
              <a:buNone/>
            </a:pPr>
            <a:r>
              <a:rPr lang="en-US" sz="6600">
                <a:solidFill>
                  <a:srgbClr val="00A0AB"/>
                </a:solidFill>
              </a:rPr>
              <a:t>Revise and repeat.</a:t>
            </a:r>
            <a:endParaRPr sz="6600">
              <a:solidFill>
                <a:srgbClr val="00A0AB"/>
              </a:solidFill>
            </a:endParaRPr>
          </a:p>
        </p:txBody>
      </p:sp>
      <p:sp>
        <p:nvSpPr>
          <p:cNvPr id="335" name="Google Shape;335;g259ecedd33c_0_128"/>
          <p:cNvSpPr txBox="1"/>
          <p:nvPr>
            <p:ph idx="12" type="sldNum"/>
          </p:nvPr>
        </p:nvSpPr>
        <p:spPr>
          <a:xfrm>
            <a:off x="11479428" y="6439475"/>
            <a:ext cx="418200" cy="365100"/>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Clr>
                <a:srgbClr val="000000"/>
              </a:buClr>
              <a:buSzPts val="1200"/>
              <a:buFont typeface="Arial"/>
              <a:buNone/>
            </a:pPr>
            <a:fld id="{00000000-1234-1234-1234-123412341234}" type="slidenum">
              <a:rPr lang="en-US"/>
              <a:t>‹#›</a:t>
            </a:fld>
            <a:endParaRPr/>
          </a:p>
        </p:txBody>
      </p:sp>
      <p:sp>
        <p:nvSpPr>
          <p:cNvPr id="336" name="Google Shape;336;g259ecedd33c_0_128"/>
          <p:cNvSpPr/>
          <p:nvPr/>
        </p:nvSpPr>
        <p:spPr>
          <a:xfrm>
            <a:off x="0" y="5461200"/>
            <a:ext cx="1338900" cy="1396800"/>
          </a:xfrm>
          <a:prstGeom prst="rtTriangle">
            <a:avLst/>
          </a:prstGeom>
          <a:solidFill>
            <a:srgbClr val="92D050"/>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1" name="Shape 341"/>
        <p:cNvGrpSpPr/>
        <p:nvPr/>
      </p:nvGrpSpPr>
      <p:grpSpPr>
        <a:xfrm>
          <a:off x="0" y="0"/>
          <a:ext cx="0" cy="0"/>
          <a:chOff x="0" y="0"/>
          <a:chExt cx="0" cy="0"/>
        </a:xfrm>
      </p:grpSpPr>
      <p:sp>
        <p:nvSpPr>
          <p:cNvPr id="342" name="Google Shape;342;g25a41fa6874_1_37"/>
          <p:cNvSpPr txBox="1"/>
          <p:nvPr>
            <p:ph idx="1" type="body"/>
          </p:nvPr>
        </p:nvSpPr>
        <p:spPr>
          <a:xfrm>
            <a:off x="838200" y="2776200"/>
            <a:ext cx="10515600" cy="1305600"/>
          </a:xfrm>
          <a:prstGeom prst="rect">
            <a:avLst/>
          </a:prstGeom>
          <a:noFill/>
          <a:ln>
            <a:noFill/>
          </a:ln>
        </p:spPr>
        <p:txBody>
          <a:bodyPr anchorCtr="0" anchor="t" bIns="45700" lIns="91425" spcFirstLastPara="1" rIns="91425" wrap="square" tIns="45700">
            <a:normAutofit fontScale="70000" lnSpcReduction="20000"/>
          </a:bodyPr>
          <a:lstStyle/>
          <a:p>
            <a:pPr indent="0" lvl="0" marL="0" rtl="0" algn="l">
              <a:lnSpc>
                <a:spcPct val="100000"/>
              </a:lnSpc>
              <a:spcBef>
                <a:spcPts val="0"/>
              </a:spcBef>
              <a:spcAft>
                <a:spcPts val="0"/>
              </a:spcAft>
              <a:buClr>
                <a:schemeClr val="dk1"/>
              </a:buClr>
              <a:buSzPct val="76595"/>
              <a:buFont typeface="Arial"/>
              <a:buNone/>
            </a:pPr>
            <a:r>
              <a:rPr lang="en-US" sz="9400">
                <a:solidFill>
                  <a:srgbClr val="00A0AB"/>
                </a:solidFill>
              </a:rPr>
              <a:t>Precision &amp; recall</a:t>
            </a:r>
            <a:endParaRPr sz="9400">
              <a:solidFill>
                <a:srgbClr val="00A0AB"/>
              </a:solidFill>
            </a:endParaRPr>
          </a:p>
          <a:p>
            <a:pPr indent="0" lvl="0" marL="0" rtl="0" algn="l">
              <a:lnSpc>
                <a:spcPct val="100000"/>
              </a:lnSpc>
              <a:spcBef>
                <a:spcPts val="0"/>
              </a:spcBef>
              <a:spcAft>
                <a:spcPts val="0"/>
              </a:spcAft>
              <a:buSzPct val="65217"/>
              <a:buNone/>
            </a:pPr>
            <a:r>
              <a:rPr lang="en-US" sz="4600">
                <a:solidFill>
                  <a:srgbClr val="92D050"/>
                </a:solidFill>
              </a:rPr>
              <a:t>(Quality vs. Quantity)</a:t>
            </a:r>
            <a:endParaRPr sz="6600">
              <a:solidFill>
                <a:srgbClr val="00A0AB"/>
              </a:solidFill>
            </a:endParaRPr>
          </a:p>
        </p:txBody>
      </p:sp>
      <p:sp>
        <p:nvSpPr>
          <p:cNvPr id="343" name="Google Shape;343;g25a41fa6874_1_37"/>
          <p:cNvSpPr txBox="1"/>
          <p:nvPr>
            <p:ph idx="12" type="sldNum"/>
          </p:nvPr>
        </p:nvSpPr>
        <p:spPr>
          <a:xfrm>
            <a:off x="11479428" y="6439475"/>
            <a:ext cx="418200" cy="365100"/>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8" name="Shape 348"/>
        <p:cNvGrpSpPr/>
        <p:nvPr/>
      </p:nvGrpSpPr>
      <p:grpSpPr>
        <a:xfrm>
          <a:off x="0" y="0"/>
          <a:ext cx="0" cy="0"/>
          <a:chOff x="0" y="0"/>
          <a:chExt cx="0" cy="0"/>
        </a:xfrm>
      </p:grpSpPr>
      <p:sp>
        <p:nvSpPr>
          <p:cNvPr id="349" name="Google Shape;349;g25af72b56e7_0_0"/>
          <p:cNvSpPr txBox="1"/>
          <p:nvPr>
            <p:ph type="title"/>
          </p:nvPr>
        </p:nvSpPr>
        <p:spPr>
          <a:xfrm>
            <a:off x="838200" y="500062"/>
            <a:ext cx="105156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SzPts val="4400"/>
              <a:buNone/>
            </a:pPr>
            <a:r>
              <a:rPr lang="en-US"/>
              <a:t>Search techniques: during/after the search</a:t>
            </a:r>
            <a:endParaRPr/>
          </a:p>
        </p:txBody>
      </p:sp>
      <p:sp>
        <p:nvSpPr>
          <p:cNvPr id="350" name="Google Shape;350;g25af72b56e7_0_0"/>
          <p:cNvSpPr txBox="1"/>
          <p:nvPr>
            <p:ph idx="1" type="body"/>
          </p:nvPr>
        </p:nvSpPr>
        <p:spPr>
          <a:xfrm>
            <a:off x="838200" y="1825625"/>
            <a:ext cx="10964100" cy="4738800"/>
          </a:xfrm>
          <a:prstGeom prst="rect">
            <a:avLst/>
          </a:prstGeom>
          <a:noFill/>
          <a:ln>
            <a:noFill/>
          </a:ln>
        </p:spPr>
        <p:txBody>
          <a:bodyPr anchorCtr="0" anchor="t" bIns="45700" lIns="91425" spcFirstLastPara="1" rIns="91425" wrap="square" tIns="45700">
            <a:noAutofit/>
          </a:bodyPr>
          <a:lstStyle/>
          <a:p>
            <a:pPr indent="-355600" lvl="0" marL="457200" rtl="0" algn="l">
              <a:lnSpc>
                <a:spcPct val="115000"/>
              </a:lnSpc>
              <a:spcBef>
                <a:spcPts val="0"/>
              </a:spcBef>
              <a:spcAft>
                <a:spcPts val="0"/>
              </a:spcAft>
              <a:buSzPts val="2000"/>
              <a:buChar char="●"/>
            </a:pPr>
            <a:r>
              <a:rPr b="1" lang="en-US" sz="2000"/>
              <a:t>Pearl growing</a:t>
            </a:r>
            <a:r>
              <a:rPr lang="en-US" sz="2000"/>
              <a:t> - begin with a specific document that is known to be relevant and use the characteristics of that document to grow a set of related documents</a:t>
            </a:r>
            <a:endParaRPr sz="2000"/>
          </a:p>
          <a:p>
            <a:pPr indent="-355600" lvl="1" marL="914400" rtl="0" algn="l">
              <a:lnSpc>
                <a:spcPct val="115000"/>
              </a:lnSpc>
              <a:spcBef>
                <a:spcPts val="0"/>
              </a:spcBef>
              <a:spcAft>
                <a:spcPts val="0"/>
              </a:spcAft>
              <a:buSzPts val="2000"/>
              <a:buChar char="○"/>
            </a:pPr>
            <a:r>
              <a:rPr lang="en-US" sz="2000"/>
              <a:t>Scopus database - related documents feature</a:t>
            </a:r>
            <a:endParaRPr sz="2000"/>
          </a:p>
          <a:p>
            <a:pPr indent="-355600" lvl="0" marL="457200" rtl="0" algn="l">
              <a:lnSpc>
                <a:spcPct val="115000"/>
              </a:lnSpc>
              <a:spcBef>
                <a:spcPts val="0"/>
              </a:spcBef>
              <a:spcAft>
                <a:spcPts val="0"/>
              </a:spcAft>
              <a:buSzPts val="2000"/>
              <a:buChar char="●"/>
            </a:pPr>
            <a:r>
              <a:rPr b="1" lang="en-US" sz="2000"/>
              <a:t>Citation chaining </a:t>
            </a:r>
            <a:r>
              <a:rPr lang="en-US" sz="2000"/>
              <a:t>- find a relevant, well-written article and mine its reference list</a:t>
            </a:r>
            <a:endParaRPr sz="2000"/>
          </a:p>
          <a:p>
            <a:pPr indent="-355600" lvl="1" marL="914400" rtl="0" algn="l">
              <a:lnSpc>
                <a:spcPct val="115000"/>
              </a:lnSpc>
              <a:spcBef>
                <a:spcPts val="0"/>
              </a:spcBef>
              <a:spcAft>
                <a:spcPts val="0"/>
              </a:spcAft>
              <a:buSzPts val="2000"/>
              <a:buChar char="○"/>
            </a:pPr>
            <a:r>
              <a:rPr lang="en-US" sz="2000"/>
              <a:t>Web of Science database - citation network feature</a:t>
            </a:r>
            <a:endParaRPr sz="2000"/>
          </a:p>
        </p:txBody>
      </p:sp>
      <p:sp>
        <p:nvSpPr>
          <p:cNvPr id="351" name="Google Shape;351;g25af72b56e7_0_0"/>
          <p:cNvSpPr txBox="1"/>
          <p:nvPr>
            <p:ph idx="12" type="sldNum"/>
          </p:nvPr>
        </p:nvSpPr>
        <p:spPr>
          <a:xfrm>
            <a:off x="11479428" y="6439475"/>
            <a:ext cx="418200" cy="365100"/>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en-US"/>
              <a:t>‹#›</a:t>
            </a:fld>
            <a:endParaRPr/>
          </a:p>
        </p:txBody>
      </p:sp>
      <p:sp>
        <p:nvSpPr>
          <p:cNvPr id="352" name="Google Shape;352;g25af72b56e7_0_0"/>
          <p:cNvSpPr txBox="1"/>
          <p:nvPr/>
        </p:nvSpPr>
        <p:spPr>
          <a:xfrm>
            <a:off x="10119900" y="6116375"/>
            <a:ext cx="1682400" cy="323100"/>
          </a:xfrm>
          <a:prstGeom prst="rect">
            <a:avLst/>
          </a:prstGeom>
          <a:noFill/>
          <a:ln>
            <a:noFill/>
          </a:ln>
        </p:spPr>
        <p:txBody>
          <a:bodyPr anchorCtr="0" anchor="t" bIns="91425" lIns="91425" spcFirstLastPara="1" rIns="91425" wrap="square" tIns="91425">
            <a:spAutoFit/>
          </a:bodyPr>
          <a:lstStyle/>
          <a:p>
            <a:pPr indent="-342900" lvl="0" marL="342900" marR="0" rtl="0" algn="l">
              <a:lnSpc>
                <a:spcPct val="115000"/>
              </a:lnSpc>
              <a:spcBef>
                <a:spcPts val="0"/>
              </a:spcBef>
              <a:spcAft>
                <a:spcPts val="0"/>
              </a:spcAft>
              <a:buClr>
                <a:schemeClr val="dk1"/>
              </a:buClr>
              <a:buSzPts val="1100"/>
              <a:buFont typeface="Arial"/>
              <a:buNone/>
            </a:pPr>
            <a:r>
              <a:rPr b="0" i="0" lang="en-US" sz="900" u="none" cap="none" strike="noStrike">
                <a:solidFill>
                  <a:schemeClr val="dk1"/>
                </a:solidFill>
                <a:latin typeface="Arial"/>
                <a:ea typeface="Arial"/>
                <a:cs typeface="Arial"/>
                <a:sym typeface="Arial"/>
              </a:rPr>
              <a:t>(Marchionini, G, 1995).</a:t>
            </a:r>
            <a:endParaRPr b="0" i="0" sz="900" u="none" cap="none" strike="noStrike">
              <a:solidFill>
                <a:srgbClr val="000000"/>
              </a:solidFill>
              <a:latin typeface="Calibri"/>
              <a:ea typeface="Calibri"/>
              <a:cs typeface="Calibri"/>
              <a:sym typeface="Calibri"/>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7" name="Shape 357"/>
        <p:cNvGrpSpPr/>
        <p:nvPr/>
      </p:nvGrpSpPr>
      <p:grpSpPr>
        <a:xfrm>
          <a:off x="0" y="0"/>
          <a:ext cx="0" cy="0"/>
          <a:chOff x="0" y="0"/>
          <a:chExt cx="0" cy="0"/>
        </a:xfrm>
      </p:grpSpPr>
      <p:sp>
        <p:nvSpPr>
          <p:cNvPr id="358" name="Google Shape;358;g259ecedd33c_1_58"/>
          <p:cNvSpPr txBox="1"/>
          <p:nvPr>
            <p:ph type="title"/>
          </p:nvPr>
        </p:nvSpPr>
        <p:spPr>
          <a:xfrm>
            <a:off x="838200" y="500062"/>
            <a:ext cx="105156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SzPts val="4400"/>
              <a:buNone/>
            </a:pPr>
            <a:r>
              <a:rPr lang="en-US"/>
              <a:t>Your turn!</a:t>
            </a:r>
            <a:endParaRPr/>
          </a:p>
        </p:txBody>
      </p:sp>
      <p:sp>
        <p:nvSpPr>
          <p:cNvPr id="359" name="Google Shape;359;g259ecedd33c_1_58"/>
          <p:cNvSpPr txBox="1"/>
          <p:nvPr>
            <p:ph idx="12" type="sldNum"/>
          </p:nvPr>
        </p:nvSpPr>
        <p:spPr>
          <a:xfrm>
            <a:off x="11479428" y="6439475"/>
            <a:ext cx="418200" cy="365100"/>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Clr>
                <a:srgbClr val="000000"/>
              </a:buClr>
              <a:buSzPts val="1200"/>
              <a:buFont typeface="Arial"/>
              <a:buNone/>
            </a:pPr>
            <a:fld id="{00000000-1234-1234-1234-123412341234}" type="slidenum">
              <a:rPr lang="en-US"/>
              <a:t>‹#›</a:t>
            </a:fld>
            <a:endParaRPr/>
          </a:p>
        </p:txBody>
      </p:sp>
      <p:graphicFrame>
        <p:nvGraphicFramePr>
          <p:cNvPr id="360" name="Google Shape;360;g259ecedd33c_1_58"/>
          <p:cNvGraphicFramePr/>
          <p:nvPr/>
        </p:nvGraphicFramePr>
        <p:xfrm>
          <a:off x="2688288" y="2355725"/>
          <a:ext cx="3000000" cy="3000000"/>
        </p:xfrm>
        <a:graphic>
          <a:graphicData uri="http://schemas.openxmlformats.org/drawingml/2006/table">
            <a:tbl>
              <a:tblPr>
                <a:noFill/>
                <a:tableStyleId>{D41D71DD-A106-4067-9522-F5936A7C2113}</a:tableStyleId>
              </a:tblPr>
              <a:tblGrid>
                <a:gridCol w="3056525"/>
                <a:gridCol w="3758900"/>
              </a:tblGrid>
              <a:tr h="381000">
                <a:tc>
                  <a:txBody>
                    <a:bodyPr/>
                    <a:lstStyle/>
                    <a:p>
                      <a:pPr indent="0" lvl="0" marL="0" marR="0" rtl="0" algn="l">
                        <a:lnSpc>
                          <a:spcPct val="100000"/>
                        </a:lnSpc>
                        <a:spcBef>
                          <a:spcPts val="0"/>
                        </a:spcBef>
                        <a:spcAft>
                          <a:spcPts val="0"/>
                        </a:spcAft>
                        <a:buClr>
                          <a:srgbClr val="000000"/>
                        </a:buClr>
                        <a:buSzPts val="2400"/>
                        <a:buFont typeface="Arial"/>
                        <a:buNone/>
                      </a:pPr>
                      <a:r>
                        <a:t/>
                      </a:r>
                      <a:endParaRPr sz="2400" u="none" cap="none" strike="noStrike">
                        <a:latin typeface="Calibri"/>
                        <a:ea typeface="Calibri"/>
                        <a:cs typeface="Calibri"/>
                        <a:sym typeface="Calibri"/>
                      </a:endParaRPr>
                    </a:p>
                  </a:txBody>
                  <a:tcPr marT="91425" marB="91425" marR="91425" marL="91425"/>
                </a:tc>
                <a:tc>
                  <a:txBody>
                    <a:bodyPr/>
                    <a:lstStyle/>
                    <a:p>
                      <a:pPr indent="0" lvl="0" marL="0" marR="0" rtl="0" algn="l">
                        <a:lnSpc>
                          <a:spcPct val="100000"/>
                        </a:lnSpc>
                        <a:spcBef>
                          <a:spcPts val="0"/>
                        </a:spcBef>
                        <a:spcAft>
                          <a:spcPts val="0"/>
                        </a:spcAft>
                        <a:buClr>
                          <a:srgbClr val="000000"/>
                        </a:buClr>
                        <a:buSzPts val="2400"/>
                        <a:buFont typeface="Arial"/>
                        <a:buNone/>
                      </a:pPr>
                      <a:r>
                        <a:rPr lang="en-US" sz="2400" u="none" cap="none" strike="noStrike">
                          <a:latin typeface="Calibri"/>
                          <a:ea typeface="Calibri"/>
                          <a:cs typeface="Calibri"/>
                          <a:sym typeface="Calibri"/>
                        </a:rPr>
                        <a:t>Keywords (in ti/ab of papers)</a:t>
                      </a:r>
                      <a:endParaRPr sz="2400" u="none" cap="none" strike="noStrike">
                        <a:latin typeface="Calibri"/>
                        <a:ea typeface="Calibri"/>
                        <a:cs typeface="Calibri"/>
                        <a:sym typeface="Calibri"/>
                      </a:endParaRPr>
                    </a:p>
                  </a:txBody>
                  <a:tcPr marT="91425" marB="91425" marR="91425" marL="91425"/>
                </a:tc>
              </a:tr>
              <a:tr h="981975">
                <a:tc>
                  <a:txBody>
                    <a:bodyPr/>
                    <a:lstStyle/>
                    <a:p>
                      <a:pPr indent="0" lvl="0" marL="0" marR="0" rtl="0" algn="l">
                        <a:lnSpc>
                          <a:spcPct val="100000"/>
                        </a:lnSpc>
                        <a:spcBef>
                          <a:spcPts val="0"/>
                        </a:spcBef>
                        <a:spcAft>
                          <a:spcPts val="0"/>
                        </a:spcAft>
                        <a:buClr>
                          <a:srgbClr val="000000"/>
                        </a:buClr>
                        <a:buSzPts val="2400"/>
                        <a:buFont typeface="Arial"/>
                        <a:buNone/>
                      </a:pPr>
                      <a:r>
                        <a:rPr lang="en-US" sz="2400" u="none" cap="none" strike="noStrike">
                          <a:latin typeface="Calibri"/>
                          <a:ea typeface="Calibri"/>
                          <a:cs typeface="Calibri"/>
                          <a:sym typeface="Calibri"/>
                        </a:rPr>
                        <a:t>Population </a:t>
                      </a:r>
                      <a:endParaRPr sz="2400" u="none" cap="none" strike="noStrike">
                        <a:latin typeface="Calibri"/>
                        <a:ea typeface="Calibri"/>
                        <a:cs typeface="Calibri"/>
                        <a:sym typeface="Calibri"/>
                      </a:endParaRPr>
                    </a:p>
                  </a:txBody>
                  <a:tcPr marT="91425" marB="91425" marR="91425" marL="91425"/>
                </a:tc>
                <a:tc>
                  <a:txBody>
                    <a:bodyPr/>
                    <a:lstStyle/>
                    <a:p>
                      <a:pPr indent="0" lvl="0" marL="0" marR="0" rtl="0" algn="l">
                        <a:lnSpc>
                          <a:spcPct val="100000"/>
                        </a:lnSpc>
                        <a:spcBef>
                          <a:spcPts val="0"/>
                        </a:spcBef>
                        <a:spcAft>
                          <a:spcPts val="0"/>
                        </a:spcAft>
                        <a:buClr>
                          <a:srgbClr val="000000"/>
                        </a:buClr>
                        <a:buSzPts val="2400"/>
                        <a:buFont typeface="Arial"/>
                        <a:buNone/>
                      </a:pPr>
                      <a:r>
                        <a:t/>
                      </a:r>
                      <a:endParaRPr sz="2400" u="none" cap="none" strike="noStrike">
                        <a:latin typeface="Calibri"/>
                        <a:ea typeface="Calibri"/>
                        <a:cs typeface="Calibri"/>
                        <a:sym typeface="Calibri"/>
                      </a:endParaRPr>
                    </a:p>
                    <a:p>
                      <a:pPr indent="0" lvl="0" marL="0" marR="0" rtl="0" algn="l">
                        <a:lnSpc>
                          <a:spcPct val="100000"/>
                        </a:lnSpc>
                        <a:spcBef>
                          <a:spcPts val="0"/>
                        </a:spcBef>
                        <a:spcAft>
                          <a:spcPts val="0"/>
                        </a:spcAft>
                        <a:buClr>
                          <a:srgbClr val="000000"/>
                        </a:buClr>
                        <a:buSzPts val="2400"/>
                        <a:buFont typeface="Arial"/>
                        <a:buNone/>
                      </a:pPr>
                      <a:r>
                        <a:t/>
                      </a:r>
                      <a:endParaRPr sz="2400" u="none" cap="none" strike="noStrike">
                        <a:latin typeface="Calibri"/>
                        <a:ea typeface="Calibri"/>
                        <a:cs typeface="Calibri"/>
                        <a:sym typeface="Calibri"/>
                      </a:endParaRPr>
                    </a:p>
                    <a:p>
                      <a:pPr indent="0" lvl="0" marL="0" marR="0" rtl="0" algn="l">
                        <a:lnSpc>
                          <a:spcPct val="100000"/>
                        </a:lnSpc>
                        <a:spcBef>
                          <a:spcPts val="0"/>
                        </a:spcBef>
                        <a:spcAft>
                          <a:spcPts val="0"/>
                        </a:spcAft>
                        <a:buClr>
                          <a:srgbClr val="000000"/>
                        </a:buClr>
                        <a:buSzPts val="2400"/>
                        <a:buFont typeface="Arial"/>
                        <a:buNone/>
                      </a:pPr>
                      <a:r>
                        <a:t/>
                      </a:r>
                      <a:endParaRPr sz="2400" u="none" cap="none" strike="noStrike">
                        <a:latin typeface="Calibri"/>
                        <a:ea typeface="Calibri"/>
                        <a:cs typeface="Calibri"/>
                        <a:sym typeface="Calibri"/>
                      </a:endParaRPr>
                    </a:p>
                  </a:txBody>
                  <a:tcPr marT="91425" marB="91425" marR="91425" marL="91425"/>
                </a:tc>
              </a:tr>
              <a:tr h="381000">
                <a:tc>
                  <a:txBody>
                    <a:bodyPr/>
                    <a:lstStyle/>
                    <a:p>
                      <a:pPr indent="0" lvl="0" marL="0" marR="0" rtl="0" algn="l">
                        <a:lnSpc>
                          <a:spcPct val="100000"/>
                        </a:lnSpc>
                        <a:spcBef>
                          <a:spcPts val="0"/>
                        </a:spcBef>
                        <a:spcAft>
                          <a:spcPts val="0"/>
                        </a:spcAft>
                        <a:buClr>
                          <a:srgbClr val="000000"/>
                        </a:buClr>
                        <a:buSzPts val="2400"/>
                        <a:buFont typeface="Arial"/>
                        <a:buNone/>
                      </a:pPr>
                      <a:r>
                        <a:rPr lang="en-US" sz="2400" u="none" cap="none" strike="noStrike">
                          <a:latin typeface="Calibri"/>
                          <a:ea typeface="Calibri"/>
                          <a:cs typeface="Calibri"/>
                          <a:sym typeface="Calibri"/>
                        </a:rPr>
                        <a:t>Concept</a:t>
                      </a:r>
                      <a:endParaRPr sz="2400" u="none" cap="none" strike="noStrike">
                        <a:latin typeface="Calibri"/>
                        <a:ea typeface="Calibri"/>
                        <a:cs typeface="Calibri"/>
                        <a:sym typeface="Calibri"/>
                      </a:endParaRPr>
                    </a:p>
                  </a:txBody>
                  <a:tcPr marT="91425" marB="91425" marR="91425" marL="91425"/>
                </a:tc>
                <a:tc>
                  <a:txBody>
                    <a:bodyPr/>
                    <a:lstStyle/>
                    <a:p>
                      <a:pPr indent="0" lvl="0" marL="0" marR="0" rtl="0" algn="l">
                        <a:lnSpc>
                          <a:spcPct val="100000"/>
                        </a:lnSpc>
                        <a:spcBef>
                          <a:spcPts val="0"/>
                        </a:spcBef>
                        <a:spcAft>
                          <a:spcPts val="0"/>
                        </a:spcAft>
                        <a:buClr>
                          <a:srgbClr val="000000"/>
                        </a:buClr>
                        <a:buSzPts val="2400"/>
                        <a:buFont typeface="Arial"/>
                        <a:buNone/>
                      </a:pPr>
                      <a:r>
                        <a:t/>
                      </a:r>
                      <a:endParaRPr sz="2400" u="none" cap="none" strike="noStrike">
                        <a:latin typeface="Calibri"/>
                        <a:ea typeface="Calibri"/>
                        <a:cs typeface="Calibri"/>
                        <a:sym typeface="Calibri"/>
                      </a:endParaRPr>
                    </a:p>
                    <a:p>
                      <a:pPr indent="0" lvl="0" marL="0" marR="0" rtl="0" algn="l">
                        <a:lnSpc>
                          <a:spcPct val="100000"/>
                        </a:lnSpc>
                        <a:spcBef>
                          <a:spcPts val="0"/>
                        </a:spcBef>
                        <a:spcAft>
                          <a:spcPts val="0"/>
                        </a:spcAft>
                        <a:buClr>
                          <a:srgbClr val="000000"/>
                        </a:buClr>
                        <a:buSzPts val="2400"/>
                        <a:buFont typeface="Arial"/>
                        <a:buNone/>
                      </a:pPr>
                      <a:r>
                        <a:t/>
                      </a:r>
                      <a:endParaRPr sz="2400" u="none" cap="none" strike="noStrike">
                        <a:latin typeface="Calibri"/>
                        <a:ea typeface="Calibri"/>
                        <a:cs typeface="Calibri"/>
                        <a:sym typeface="Calibri"/>
                      </a:endParaRPr>
                    </a:p>
                  </a:txBody>
                  <a:tcPr marT="91425" marB="91425" marR="91425" marL="91425"/>
                </a:tc>
              </a:tr>
              <a:tr h="381000">
                <a:tc>
                  <a:txBody>
                    <a:bodyPr/>
                    <a:lstStyle/>
                    <a:p>
                      <a:pPr indent="0" lvl="0" marL="0" marR="0" rtl="0" algn="l">
                        <a:lnSpc>
                          <a:spcPct val="100000"/>
                        </a:lnSpc>
                        <a:spcBef>
                          <a:spcPts val="0"/>
                        </a:spcBef>
                        <a:spcAft>
                          <a:spcPts val="0"/>
                        </a:spcAft>
                        <a:buClr>
                          <a:srgbClr val="000000"/>
                        </a:buClr>
                        <a:buSzPts val="2400"/>
                        <a:buFont typeface="Arial"/>
                        <a:buNone/>
                      </a:pPr>
                      <a:r>
                        <a:rPr lang="en-US" sz="2400" u="none" cap="none" strike="noStrike">
                          <a:latin typeface="Calibri"/>
                          <a:ea typeface="Calibri"/>
                          <a:cs typeface="Calibri"/>
                          <a:sym typeface="Calibri"/>
                        </a:rPr>
                        <a:t>Context</a:t>
                      </a:r>
                      <a:endParaRPr sz="2400" u="none" cap="none" strike="noStrike">
                        <a:latin typeface="Calibri"/>
                        <a:ea typeface="Calibri"/>
                        <a:cs typeface="Calibri"/>
                        <a:sym typeface="Calibri"/>
                      </a:endParaRPr>
                    </a:p>
                  </a:txBody>
                  <a:tcPr marT="91425" marB="91425" marR="91425" marL="91425"/>
                </a:tc>
                <a:tc>
                  <a:txBody>
                    <a:bodyPr/>
                    <a:lstStyle/>
                    <a:p>
                      <a:pPr indent="0" lvl="0" marL="0" marR="0" rtl="0" algn="l">
                        <a:lnSpc>
                          <a:spcPct val="100000"/>
                        </a:lnSpc>
                        <a:spcBef>
                          <a:spcPts val="0"/>
                        </a:spcBef>
                        <a:spcAft>
                          <a:spcPts val="0"/>
                        </a:spcAft>
                        <a:buClr>
                          <a:srgbClr val="000000"/>
                        </a:buClr>
                        <a:buSzPts val="2400"/>
                        <a:buFont typeface="Arial"/>
                        <a:buNone/>
                      </a:pPr>
                      <a:r>
                        <a:t/>
                      </a:r>
                      <a:endParaRPr sz="2400" u="none" cap="none" strike="noStrike">
                        <a:latin typeface="Calibri"/>
                        <a:ea typeface="Calibri"/>
                        <a:cs typeface="Calibri"/>
                        <a:sym typeface="Calibri"/>
                      </a:endParaRPr>
                    </a:p>
                    <a:p>
                      <a:pPr indent="0" lvl="0" marL="0" marR="0" rtl="0" algn="l">
                        <a:lnSpc>
                          <a:spcPct val="100000"/>
                        </a:lnSpc>
                        <a:spcBef>
                          <a:spcPts val="0"/>
                        </a:spcBef>
                        <a:spcAft>
                          <a:spcPts val="0"/>
                        </a:spcAft>
                        <a:buClr>
                          <a:srgbClr val="000000"/>
                        </a:buClr>
                        <a:buSzPts val="2400"/>
                        <a:buFont typeface="Arial"/>
                        <a:buNone/>
                      </a:pPr>
                      <a:r>
                        <a:t/>
                      </a:r>
                      <a:endParaRPr sz="2400" u="none" cap="none" strike="noStrike">
                        <a:latin typeface="Calibri"/>
                        <a:ea typeface="Calibri"/>
                        <a:cs typeface="Calibri"/>
                        <a:sym typeface="Calibri"/>
                      </a:endParaRPr>
                    </a:p>
                  </a:txBody>
                  <a:tcPr marT="91425" marB="91425" marR="91425" marL="91425"/>
                </a:tc>
              </a:tr>
            </a:tbl>
          </a:graphicData>
        </a:graphic>
      </p:graphicFrame>
      <p:sp>
        <p:nvSpPr>
          <p:cNvPr id="361" name="Google Shape;361;g259ecedd33c_1_58"/>
          <p:cNvSpPr txBox="1"/>
          <p:nvPr/>
        </p:nvSpPr>
        <p:spPr>
          <a:xfrm>
            <a:off x="838200" y="1617675"/>
            <a:ext cx="6686100" cy="615000"/>
          </a:xfrm>
          <a:prstGeom prst="rect">
            <a:avLst/>
          </a:prstGeom>
          <a:noFill/>
          <a:ln>
            <a:noFill/>
          </a:ln>
        </p:spPr>
        <p:txBody>
          <a:bodyPr anchorCtr="0" anchor="t" bIns="91425" lIns="91425" spcFirstLastPara="1" rIns="91425" wrap="square" tIns="91425">
            <a:noAutofit/>
          </a:bodyPr>
          <a:lstStyle/>
          <a:p>
            <a:pPr indent="0" lvl="0" marL="0" marR="0" rtl="0" algn="l">
              <a:lnSpc>
                <a:spcPct val="90000"/>
              </a:lnSpc>
              <a:spcBef>
                <a:spcPts val="0"/>
              </a:spcBef>
              <a:spcAft>
                <a:spcPts val="0"/>
              </a:spcAft>
              <a:buClr>
                <a:srgbClr val="000000"/>
              </a:buClr>
              <a:buSzPts val="1800"/>
              <a:buFont typeface="Arial"/>
              <a:buNone/>
            </a:pPr>
            <a:r>
              <a:rPr b="0" i="0" lang="en-US" sz="1800" u="none" cap="none" strike="noStrike">
                <a:solidFill>
                  <a:srgbClr val="92D050"/>
                </a:solidFill>
                <a:latin typeface="Calibri"/>
                <a:ea typeface="Calibri"/>
                <a:cs typeface="Calibri"/>
                <a:sym typeface="Calibri"/>
              </a:rPr>
              <a:t>Fill in search terms for a research question you have in mind</a:t>
            </a:r>
            <a:endParaRPr b="0" i="0" sz="1800" u="none" cap="none" strike="noStrike">
              <a:solidFill>
                <a:srgbClr val="92D050"/>
              </a:solidFill>
              <a:latin typeface="Calibri"/>
              <a:ea typeface="Calibri"/>
              <a:cs typeface="Calibri"/>
              <a:sym typeface="Calibri"/>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6" name="Shape 366"/>
        <p:cNvGrpSpPr/>
        <p:nvPr/>
      </p:nvGrpSpPr>
      <p:grpSpPr>
        <a:xfrm>
          <a:off x="0" y="0"/>
          <a:ext cx="0" cy="0"/>
          <a:chOff x="0" y="0"/>
          <a:chExt cx="0" cy="0"/>
        </a:xfrm>
      </p:grpSpPr>
      <p:sp>
        <p:nvSpPr>
          <p:cNvPr id="367" name="Google Shape;367;g259ecedd33c_0_147"/>
          <p:cNvSpPr txBox="1"/>
          <p:nvPr>
            <p:ph idx="1" type="body"/>
          </p:nvPr>
        </p:nvSpPr>
        <p:spPr>
          <a:xfrm>
            <a:off x="838200" y="2367300"/>
            <a:ext cx="10515600" cy="2123400"/>
          </a:xfrm>
          <a:prstGeom prst="rect">
            <a:avLst/>
          </a:prstGeom>
          <a:noFill/>
          <a:ln>
            <a:noFill/>
          </a:ln>
        </p:spPr>
        <p:txBody>
          <a:bodyPr anchorCtr="0" anchor="t" bIns="45700" lIns="91425" spcFirstLastPara="1" rIns="91425" wrap="square" tIns="45700">
            <a:normAutofit lnSpcReduction="10000"/>
          </a:bodyPr>
          <a:lstStyle/>
          <a:p>
            <a:pPr indent="0" lvl="0" marL="0" rtl="0" algn="l">
              <a:lnSpc>
                <a:spcPct val="90000"/>
              </a:lnSpc>
              <a:spcBef>
                <a:spcPts val="0"/>
              </a:spcBef>
              <a:spcAft>
                <a:spcPts val="0"/>
              </a:spcAft>
              <a:buSzPts val="2100"/>
              <a:buNone/>
            </a:pPr>
            <a:r>
              <a:rPr lang="en-US" sz="6600">
                <a:solidFill>
                  <a:srgbClr val="00A0AB"/>
                </a:solidFill>
              </a:rPr>
              <a:t>Create an account </a:t>
            </a:r>
            <a:endParaRPr sz="6600">
              <a:solidFill>
                <a:srgbClr val="00A0AB"/>
              </a:solidFill>
            </a:endParaRPr>
          </a:p>
          <a:p>
            <a:pPr indent="0" lvl="0" marL="0" rtl="0" algn="l">
              <a:lnSpc>
                <a:spcPct val="90000"/>
              </a:lnSpc>
              <a:spcBef>
                <a:spcPts val="0"/>
              </a:spcBef>
              <a:spcAft>
                <a:spcPts val="0"/>
              </a:spcAft>
              <a:buSzPts val="2100"/>
              <a:buNone/>
            </a:pPr>
            <a:r>
              <a:rPr lang="en-US" sz="4500">
                <a:solidFill>
                  <a:srgbClr val="00A0AB"/>
                </a:solidFill>
              </a:rPr>
              <a:t>in your favorite databases and save your search history.</a:t>
            </a:r>
            <a:endParaRPr sz="4500">
              <a:solidFill>
                <a:srgbClr val="92D050"/>
              </a:solidFill>
            </a:endParaRPr>
          </a:p>
        </p:txBody>
      </p:sp>
      <p:sp>
        <p:nvSpPr>
          <p:cNvPr id="368" name="Google Shape;368;g259ecedd33c_0_147"/>
          <p:cNvSpPr txBox="1"/>
          <p:nvPr>
            <p:ph idx="12" type="sldNum"/>
          </p:nvPr>
        </p:nvSpPr>
        <p:spPr>
          <a:xfrm>
            <a:off x="11479428" y="6439475"/>
            <a:ext cx="418200" cy="365100"/>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Clr>
                <a:srgbClr val="000000"/>
              </a:buClr>
              <a:buSzPts val="1200"/>
              <a:buFont typeface="Arial"/>
              <a:buNone/>
            </a:pPr>
            <a:fld id="{00000000-1234-1234-1234-123412341234}" type="slidenum">
              <a:rPr lang="en-US"/>
              <a:t>‹#›</a:t>
            </a:fld>
            <a:endParaRPr/>
          </a:p>
        </p:txBody>
      </p:sp>
      <p:sp>
        <p:nvSpPr>
          <p:cNvPr id="369" name="Google Shape;369;g259ecedd33c_0_147"/>
          <p:cNvSpPr/>
          <p:nvPr/>
        </p:nvSpPr>
        <p:spPr>
          <a:xfrm>
            <a:off x="0" y="5461200"/>
            <a:ext cx="1338900" cy="1396800"/>
          </a:xfrm>
          <a:prstGeom prst="rtTriangle">
            <a:avLst/>
          </a:prstGeom>
          <a:solidFill>
            <a:srgbClr val="92D050"/>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4" name="Shape 374"/>
        <p:cNvGrpSpPr/>
        <p:nvPr/>
      </p:nvGrpSpPr>
      <p:grpSpPr>
        <a:xfrm>
          <a:off x="0" y="0"/>
          <a:ext cx="0" cy="0"/>
          <a:chOff x="0" y="0"/>
          <a:chExt cx="0" cy="0"/>
        </a:xfrm>
      </p:grpSpPr>
      <p:sp>
        <p:nvSpPr>
          <p:cNvPr id="375" name="Google Shape;375;g25922f6cdff_0_56"/>
          <p:cNvSpPr txBox="1"/>
          <p:nvPr>
            <p:ph idx="1" type="body"/>
          </p:nvPr>
        </p:nvSpPr>
        <p:spPr>
          <a:xfrm>
            <a:off x="838200" y="2367300"/>
            <a:ext cx="10515600" cy="2623200"/>
          </a:xfrm>
          <a:prstGeom prst="rect">
            <a:avLst/>
          </a:prstGeom>
          <a:noFill/>
          <a:ln>
            <a:noFill/>
          </a:ln>
        </p:spPr>
        <p:txBody>
          <a:bodyPr anchorCtr="0" anchor="t" bIns="45700" lIns="91425" spcFirstLastPara="1" rIns="91425" wrap="square" tIns="45700">
            <a:normAutofit fontScale="40000" lnSpcReduction="20000"/>
          </a:bodyPr>
          <a:lstStyle/>
          <a:p>
            <a:pPr indent="0" lvl="0" marL="0" rtl="0" algn="l">
              <a:lnSpc>
                <a:spcPct val="90000"/>
              </a:lnSpc>
              <a:spcBef>
                <a:spcPts val="1000"/>
              </a:spcBef>
              <a:spcAft>
                <a:spcPts val="0"/>
              </a:spcAft>
              <a:buSzPct val="31818"/>
              <a:buNone/>
            </a:pPr>
            <a:r>
              <a:rPr lang="en-US" sz="16500">
                <a:solidFill>
                  <a:srgbClr val="00A0AB"/>
                </a:solidFill>
              </a:rPr>
              <a:t>Run a search in more than one platform.</a:t>
            </a:r>
            <a:endParaRPr sz="16500">
              <a:solidFill>
                <a:srgbClr val="00A0AB"/>
              </a:solidFill>
            </a:endParaRPr>
          </a:p>
          <a:p>
            <a:pPr indent="0" lvl="0" marL="0" rtl="0" algn="l">
              <a:lnSpc>
                <a:spcPct val="90000"/>
              </a:lnSpc>
              <a:spcBef>
                <a:spcPts val="1000"/>
              </a:spcBef>
              <a:spcAft>
                <a:spcPts val="0"/>
              </a:spcAft>
              <a:buSzPct val="79545"/>
              <a:buNone/>
            </a:pPr>
            <a:r>
              <a:rPr lang="en-US" sz="6600">
                <a:solidFill>
                  <a:srgbClr val="00A0AB"/>
                </a:solidFill>
              </a:rPr>
              <a:t>Databases differ by coverage (subjects/disciplines, time period, language(s), etc.) and searching capabilities (filters available, subject headings or not, save/export options, etc.).</a:t>
            </a:r>
            <a:endParaRPr sz="6600">
              <a:solidFill>
                <a:srgbClr val="00A0AB"/>
              </a:solidFill>
            </a:endParaRPr>
          </a:p>
        </p:txBody>
      </p:sp>
      <p:sp>
        <p:nvSpPr>
          <p:cNvPr id="376" name="Google Shape;376;g25922f6cdff_0_56"/>
          <p:cNvSpPr txBox="1"/>
          <p:nvPr>
            <p:ph idx="12" type="sldNum"/>
          </p:nvPr>
        </p:nvSpPr>
        <p:spPr>
          <a:xfrm>
            <a:off x="11479428" y="6439475"/>
            <a:ext cx="418200" cy="365100"/>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Clr>
                <a:srgbClr val="000000"/>
              </a:buClr>
              <a:buSzPts val="1200"/>
              <a:buFont typeface="Arial"/>
              <a:buNone/>
            </a:pPr>
            <a:fld id="{00000000-1234-1234-1234-123412341234}" type="slidenum">
              <a:rPr lang="en-US"/>
              <a:t>‹#›</a:t>
            </a:fld>
            <a:endParaRPr/>
          </a:p>
        </p:txBody>
      </p:sp>
      <p:sp>
        <p:nvSpPr>
          <p:cNvPr id="377" name="Google Shape;377;g25922f6cdff_0_56"/>
          <p:cNvSpPr/>
          <p:nvPr/>
        </p:nvSpPr>
        <p:spPr>
          <a:xfrm>
            <a:off x="0" y="5461200"/>
            <a:ext cx="1338900" cy="1396800"/>
          </a:xfrm>
          <a:prstGeom prst="rtTriangle">
            <a:avLst/>
          </a:prstGeom>
          <a:solidFill>
            <a:srgbClr val="92D050"/>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2" name="Shape 382"/>
        <p:cNvGrpSpPr/>
        <p:nvPr/>
      </p:nvGrpSpPr>
      <p:grpSpPr>
        <a:xfrm>
          <a:off x="0" y="0"/>
          <a:ext cx="0" cy="0"/>
          <a:chOff x="0" y="0"/>
          <a:chExt cx="0" cy="0"/>
        </a:xfrm>
      </p:grpSpPr>
      <p:sp>
        <p:nvSpPr>
          <p:cNvPr id="383" name="Google Shape;383;g259ecedd33c_0_134"/>
          <p:cNvSpPr txBox="1"/>
          <p:nvPr>
            <p:ph idx="1" type="body"/>
          </p:nvPr>
        </p:nvSpPr>
        <p:spPr>
          <a:xfrm>
            <a:off x="838200" y="2858700"/>
            <a:ext cx="10515600" cy="1140600"/>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SzPts val="2100"/>
              <a:buNone/>
            </a:pPr>
            <a:r>
              <a:rPr lang="en-US" sz="6600">
                <a:solidFill>
                  <a:srgbClr val="00A0AB"/>
                </a:solidFill>
              </a:rPr>
              <a:t>Keep a written search log.</a:t>
            </a:r>
            <a:endParaRPr sz="6600">
              <a:solidFill>
                <a:srgbClr val="00A0AB"/>
              </a:solidFill>
            </a:endParaRPr>
          </a:p>
        </p:txBody>
      </p:sp>
      <p:sp>
        <p:nvSpPr>
          <p:cNvPr id="384" name="Google Shape;384;g259ecedd33c_0_134"/>
          <p:cNvSpPr txBox="1"/>
          <p:nvPr>
            <p:ph idx="12" type="sldNum"/>
          </p:nvPr>
        </p:nvSpPr>
        <p:spPr>
          <a:xfrm>
            <a:off x="11479428" y="6439475"/>
            <a:ext cx="418200" cy="365100"/>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Clr>
                <a:srgbClr val="000000"/>
              </a:buClr>
              <a:buSzPts val="1200"/>
              <a:buFont typeface="Arial"/>
              <a:buNone/>
            </a:pPr>
            <a:fld id="{00000000-1234-1234-1234-123412341234}" type="slidenum">
              <a:rPr lang="en-US"/>
              <a:t>‹#›</a:t>
            </a:fld>
            <a:endParaRPr/>
          </a:p>
        </p:txBody>
      </p:sp>
      <p:sp>
        <p:nvSpPr>
          <p:cNvPr id="385" name="Google Shape;385;g259ecedd33c_0_134"/>
          <p:cNvSpPr/>
          <p:nvPr/>
        </p:nvSpPr>
        <p:spPr>
          <a:xfrm>
            <a:off x="0" y="5461200"/>
            <a:ext cx="1338900" cy="1396800"/>
          </a:xfrm>
          <a:prstGeom prst="rtTriangle">
            <a:avLst/>
          </a:prstGeom>
          <a:solidFill>
            <a:srgbClr val="92D050"/>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0" name="Shape 390"/>
        <p:cNvGrpSpPr/>
        <p:nvPr/>
      </p:nvGrpSpPr>
      <p:grpSpPr>
        <a:xfrm>
          <a:off x="0" y="0"/>
          <a:ext cx="0" cy="0"/>
          <a:chOff x="0" y="0"/>
          <a:chExt cx="0" cy="0"/>
        </a:xfrm>
      </p:grpSpPr>
      <p:sp>
        <p:nvSpPr>
          <p:cNvPr id="391" name="Google Shape;391;g25af72b56e7_0_66"/>
          <p:cNvSpPr txBox="1"/>
          <p:nvPr>
            <p:ph type="title"/>
          </p:nvPr>
        </p:nvSpPr>
        <p:spPr>
          <a:xfrm>
            <a:off x="838200" y="500062"/>
            <a:ext cx="105156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SzPts val="4400"/>
              <a:buNone/>
            </a:pPr>
            <a:r>
              <a:rPr lang="en-US"/>
              <a:t>Try your best to access the full text</a:t>
            </a:r>
            <a:endParaRPr/>
          </a:p>
        </p:txBody>
      </p:sp>
      <p:sp>
        <p:nvSpPr>
          <p:cNvPr id="392" name="Google Shape;392;g25af72b56e7_0_66"/>
          <p:cNvSpPr txBox="1"/>
          <p:nvPr>
            <p:ph idx="1" type="body"/>
          </p:nvPr>
        </p:nvSpPr>
        <p:spPr>
          <a:xfrm>
            <a:off x="838200" y="1825625"/>
            <a:ext cx="10515600" cy="4351200"/>
          </a:xfrm>
          <a:prstGeom prst="rect">
            <a:avLst/>
          </a:prstGeom>
          <a:noFill/>
          <a:ln>
            <a:noFill/>
          </a:ln>
        </p:spPr>
        <p:txBody>
          <a:bodyPr anchorCtr="0" anchor="t" bIns="45700" lIns="91425" spcFirstLastPara="1" rIns="91425" wrap="square" tIns="45700">
            <a:normAutofit/>
          </a:bodyPr>
          <a:lstStyle/>
          <a:p>
            <a:pPr indent="0" lvl="0" marL="0" rtl="0" algn="l">
              <a:lnSpc>
                <a:spcPct val="115000"/>
              </a:lnSpc>
              <a:spcBef>
                <a:spcPts val="1000"/>
              </a:spcBef>
              <a:spcAft>
                <a:spcPts val="0"/>
              </a:spcAft>
              <a:buSzPts val="2100"/>
              <a:buNone/>
            </a:pPr>
            <a:r>
              <a:rPr b="1" lang="en-US">
                <a:solidFill>
                  <a:srgbClr val="92D050"/>
                </a:solidFill>
              </a:rPr>
              <a:t>full text</a:t>
            </a:r>
            <a:r>
              <a:rPr lang="en-US"/>
              <a:t> = the entire article</a:t>
            </a:r>
            <a:endParaRPr/>
          </a:p>
          <a:p>
            <a:pPr indent="-361950" lvl="0" marL="457200" rtl="0" algn="l">
              <a:lnSpc>
                <a:spcPct val="115000"/>
              </a:lnSpc>
              <a:spcBef>
                <a:spcPts val="1000"/>
              </a:spcBef>
              <a:spcAft>
                <a:spcPts val="0"/>
              </a:spcAft>
              <a:buSzPts val="2100"/>
              <a:buChar char="●"/>
            </a:pPr>
            <a:r>
              <a:rPr lang="en-US"/>
              <a:t>Universiti of Malaya subscriptions</a:t>
            </a:r>
            <a:endParaRPr/>
          </a:p>
          <a:p>
            <a:pPr indent="-323850" lvl="1" marL="914400" rtl="0" algn="l">
              <a:lnSpc>
                <a:spcPct val="115000"/>
              </a:lnSpc>
              <a:spcBef>
                <a:spcPts val="0"/>
              </a:spcBef>
              <a:spcAft>
                <a:spcPts val="0"/>
              </a:spcAft>
              <a:buSzPts val="1500"/>
              <a:buChar char="o"/>
            </a:pPr>
            <a:r>
              <a:rPr lang="en-US"/>
              <a:t>A-Z databases</a:t>
            </a:r>
            <a:endParaRPr/>
          </a:p>
          <a:p>
            <a:pPr indent="-323850" lvl="2" marL="1371600" rtl="0" algn="l">
              <a:lnSpc>
                <a:spcPct val="115000"/>
              </a:lnSpc>
              <a:spcBef>
                <a:spcPts val="0"/>
              </a:spcBef>
              <a:spcAft>
                <a:spcPts val="0"/>
              </a:spcAft>
              <a:buSzPts val="1500"/>
              <a:buChar char="■"/>
            </a:pPr>
            <a:r>
              <a:rPr lang="en-US"/>
              <a:t>Medicine, dentistry, pharmacy &amp; nursing subcategory</a:t>
            </a:r>
            <a:endParaRPr/>
          </a:p>
          <a:p>
            <a:pPr indent="0" lvl="0" marL="0" rtl="0" algn="l">
              <a:lnSpc>
                <a:spcPct val="115000"/>
              </a:lnSpc>
              <a:spcBef>
                <a:spcPts val="1000"/>
              </a:spcBef>
              <a:spcAft>
                <a:spcPts val="0"/>
              </a:spcAft>
              <a:buSzPts val="2100"/>
              <a:buNone/>
            </a:pPr>
            <a:r>
              <a:t/>
            </a:r>
            <a:endParaRPr/>
          </a:p>
        </p:txBody>
      </p:sp>
      <p:sp>
        <p:nvSpPr>
          <p:cNvPr id="393" name="Google Shape;393;g25af72b56e7_0_66"/>
          <p:cNvSpPr txBox="1"/>
          <p:nvPr>
            <p:ph idx="12" type="sldNum"/>
          </p:nvPr>
        </p:nvSpPr>
        <p:spPr>
          <a:xfrm>
            <a:off x="11479428" y="6439475"/>
            <a:ext cx="418200" cy="365100"/>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8" name="Shape 398"/>
        <p:cNvGrpSpPr/>
        <p:nvPr/>
      </p:nvGrpSpPr>
      <p:grpSpPr>
        <a:xfrm>
          <a:off x="0" y="0"/>
          <a:ext cx="0" cy="0"/>
          <a:chOff x="0" y="0"/>
          <a:chExt cx="0" cy="0"/>
        </a:xfrm>
      </p:grpSpPr>
      <p:sp>
        <p:nvSpPr>
          <p:cNvPr id="399" name="Google Shape;399;g25922f6cdff_0_80"/>
          <p:cNvSpPr txBox="1"/>
          <p:nvPr>
            <p:ph type="title"/>
          </p:nvPr>
        </p:nvSpPr>
        <p:spPr>
          <a:xfrm>
            <a:off x="838200" y="500062"/>
            <a:ext cx="105156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SzPts val="4400"/>
              <a:buNone/>
            </a:pPr>
            <a:r>
              <a:rPr lang="en-US"/>
              <a:t>Universiti of Malaya Library databases A-Z</a:t>
            </a:r>
            <a:endParaRPr/>
          </a:p>
        </p:txBody>
      </p:sp>
      <p:sp>
        <p:nvSpPr>
          <p:cNvPr id="400" name="Google Shape;400;g25922f6cdff_0_80"/>
          <p:cNvSpPr txBox="1"/>
          <p:nvPr>
            <p:ph idx="12" type="sldNum"/>
          </p:nvPr>
        </p:nvSpPr>
        <p:spPr>
          <a:xfrm>
            <a:off x="11479428" y="6439475"/>
            <a:ext cx="418200" cy="365100"/>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Clr>
                <a:srgbClr val="000000"/>
              </a:buClr>
              <a:buSzPts val="1200"/>
              <a:buFont typeface="Arial"/>
              <a:buNone/>
            </a:pPr>
            <a:fld id="{00000000-1234-1234-1234-123412341234}" type="slidenum">
              <a:rPr lang="en-US"/>
              <a:t>‹#›</a:t>
            </a:fld>
            <a:endParaRPr/>
          </a:p>
        </p:txBody>
      </p:sp>
      <p:pic>
        <p:nvPicPr>
          <p:cNvPr id="401" name="Google Shape;401;g25922f6cdff_0_80"/>
          <p:cNvPicPr preferRelativeResize="0"/>
          <p:nvPr/>
        </p:nvPicPr>
        <p:blipFill rotWithShape="1">
          <a:blip r:embed="rId3">
            <a:alphaModFix/>
          </a:blip>
          <a:srcRect b="10797" l="0" r="0" t="12461"/>
          <a:stretch/>
        </p:blipFill>
        <p:spPr>
          <a:xfrm>
            <a:off x="1169225" y="1585850"/>
            <a:ext cx="9853548" cy="4726026"/>
          </a:xfrm>
          <a:prstGeom prst="rect">
            <a:avLst/>
          </a:prstGeom>
          <a:noFill/>
          <a:ln>
            <a:noFill/>
          </a:ln>
        </p:spPr>
      </p:pic>
      <p:sp>
        <p:nvSpPr>
          <p:cNvPr id="402" name="Google Shape;402;g25922f6cdff_0_80"/>
          <p:cNvSpPr/>
          <p:nvPr/>
        </p:nvSpPr>
        <p:spPr>
          <a:xfrm>
            <a:off x="4925550" y="6259375"/>
            <a:ext cx="418200" cy="451500"/>
          </a:xfrm>
          <a:prstGeom prst="upArrow">
            <a:avLst>
              <a:gd fmla="val 50000" name="adj1"/>
              <a:gd fmla="val 50000" name="adj2"/>
            </a:avLst>
          </a:prstGeom>
          <a:solidFill>
            <a:srgbClr val="92D050"/>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402"/>
                                        </p:tgtEl>
                                        <p:attrNameLst>
                                          <p:attrName>style.visibility</p:attrName>
                                        </p:attrNameLst>
                                      </p:cBhvr>
                                      <p:to>
                                        <p:strVal val="visible"/>
                                      </p:to>
                                    </p:set>
                                    <p:anim calcmode="lin" valueType="num">
                                      <p:cBhvr additive="base">
                                        <p:cTn dur="1000"/>
                                        <p:tgtEl>
                                          <p:spTgt spid="402"/>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7" name="Shape 407"/>
        <p:cNvGrpSpPr/>
        <p:nvPr/>
      </p:nvGrpSpPr>
      <p:grpSpPr>
        <a:xfrm>
          <a:off x="0" y="0"/>
          <a:ext cx="0" cy="0"/>
          <a:chOff x="0" y="0"/>
          <a:chExt cx="0" cy="0"/>
        </a:xfrm>
      </p:grpSpPr>
      <p:pic>
        <p:nvPicPr>
          <p:cNvPr id="408" name="Google Shape;408;g259ecedd33c_0_192"/>
          <p:cNvPicPr preferRelativeResize="0"/>
          <p:nvPr/>
        </p:nvPicPr>
        <p:blipFill rotWithShape="1">
          <a:blip r:embed="rId3">
            <a:alphaModFix/>
          </a:blip>
          <a:srcRect b="26327" l="0" r="0" t="13131"/>
          <a:stretch/>
        </p:blipFill>
        <p:spPr>
          <a:xfrm>
            <a:off x="1696538" y="2131938"/>
            <a:ext cx="8798925" cy="3329251"/>
          </a:xfrm>
          <a:prstGeom prst="rect">
            <a:avLst/>
          </a:prstGeom>
          <a:noFill/>
          <a:ln>
            <a:noFill/>
          </a:ln>
        </p:spPr>
      </p:pic>
      <p:sp>
        <p:nvSpPr>
          <p:cNvPr id="409" name="Google Shape;409;g259ecedd33c_0_192"/>
          <p:cNvSpPr txBox="1"/>
          <p:nvPr>
            <p:ph type="title"/>
          </p:nvPr>
        </p:nvSpPr>
        <p:spPr>
          <a:xfrm>
            <a:off x="838200" y="500062"/>
            <a:ext cx="105156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SzPts val="4400"/>
              <a:buNone/>
            </a:pPr>
            <a:r>
              <a:rPr lang="en-US"/>
              <a:t>All subjects or a particular subject</a:t>
            </a:r>
            <a:endParaRPr/>
          </a:p>
        </p:txBody>
      </p:sp>
      <p:sp>
        <p:nvSpPr>
          <p:cNvPr id="410" name="Google Shape;410;g259ecedd33c_0_192"/>
          <p:cNvSpPr txBox="1"/>
          <p:nvPr>
            <p:ph idx="12" type="sldNum"/>
          </p:nvPr>
        </p:nvSpPr>
        <p:spPr>
          <a:xfrm>
            <a:off x="11479428" y="6439475"/>
            <a:ext cx="418200" cy="365100"/>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Clr>
                <a:srgbClr val="000000"/>
              </a:buClr>
              <a:buSzPts val="1200"/>
              <a:buFont typeface="Arial"/>
              <a:buNone/>
            </a:pPr>
            <a:fld id="{00000000-1234-1234-1234-123412341234}" type="slidenum">
              <a:rPr lang="en-US"/>
              <a:t>‹#›</a:t>
            </a:fld>
            <a:endParaRPr/>
          </a:p>
        </p:txBody>
      </p:sp>
      <p:sp>
        <p:nvSpPr>
          <p:cNvPr id="411" name="Google Shape;411;g259ecedd33c_0_192"/>
          <p:cNvSpPr/>
          <p:nvPr/>
        </p:nvSpPr>
        <p:spPr>
          <a:xfrm rot="-5400000">
            <a:off x="5345660" y="3656420"/>
            <a:ext cx="418200" cy="451500"/>
          </a:xfrm>
          <a:prstGeom prst="upArrow">
            <a:avLst>
              <a:gd fmla="val 50000" name="adj1"/>
              <a:gd fmla="val 50000" name="adj2"/>
            </a:avLst>
          </a:prstGeom>
          <a:solidFill>
            <a:srgbClr val="92D050"/>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 presetSubtype="2">
                                  <p:stCondLst>
                                    <p:cond delay="0"/>
                                  </p:stCondLst>
                                  <p:childTnLst>
                                    <p:set>
                                      <p:cBhvr>
                                        <p:cTn dur="1" fill="hold">
                                          <p:stCondLst>
                                            <p:cond delay="0"/>
                                          </p:stCondLst>
                                        </p:cTn>
                                        <p:tgtEl>
                                          <p:spTgt spid="411"/>
                                        </p:tgtEl>
                                        <p:attrNameLst>
                                          <p:attrName>style.visibility</p:attrName>
                                        </p:attrNameLst>
                                      </p:cBhvr>
                                      <p:to>
                                        <p:strVal val="visible"/>
                                      </p:to>
                                    </p:set>
                                    <p:anim calcmode="lin" valueType="num">
                                      <p:cBhvr additive="base">
                                        <p:cTn dur="1000"/>
                                        <p:tgtEl>
                                          <p:spTgt spid="411"/>
                                        </p:tgtEl>
                                        <p:attrNameLst>
                                          <p:attrName>ppt_x</p:attrName>
                                        </p:attrNameLst>
                                      </p:cBhvr>
                                      <p:tavLst>
                                        <p:tav fmla="" tm="0">
                                          <p:val>
                                            <p:strVal val="#ppt_x+1"/>
                                          </p:val>
                                        </p:tav>
                                        <p:tav fmla="" tm="100000">
                                          <p:val>
                                            <p:strVal val="#ppt_x"/>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6" name="Shape 416"/>
        <p:cNvGrpSpPr/>
        <p:nvPr/>
      </p:nvGrpSpPr>
      <p:grpSpPr>
        <a:xfrm>
          <a:off x="0" y="0"/>
          <a:ext cx="0" cy="0"/>
          <a:chOff x="0" y="0"/>
          <a:chExt cx="0" cy="0"/>
        </a:xfrm>
      </p:grpSpPr>
      <p:sp>
        <p:nvSpPr>
          <p:cNvPr id="417" name="Google Shape;417;g259ecedd33c_0_184"/>
          <p:cNvSpPr txBox="1"/>
          <p:nvPr>
            <p:ph type="title"/>
          </p:nvPr>
        </p:nvSpPr>
        <p:spPr>
          <a:xfrm>
            <a:off x="838200" y="500062"/>
            <a:ext cx="105156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SzPts val="4400"/>
              <a:buNone/>
            </a:pPr>
            <a:r>
              <a:rPr lang="en-US" sz="3600"/>
              <a:t>Databases for medicine, dentistry, pharmacy &amp; nursing </a:t>
            </a:r>
            <a:endParaRPr sz="3600"/>
          </a:p>
        </p:txBody>
      </p:sp>
      <p:sp>
        <p:nvSpPr>
          <p:cNvPr id="418" name="Google Shape;418;g259ecedd33c_0_184"/>
          <p:cNvSpPr txBox="1"/>
          <p:nvPr>
            <p:ph idx="12" type="sldNum"/>
          </p:nvPr>
        </p:nvSpPr>
        <p:spPr>
          <a:xfrm>
            <a:off x="11479428" y="6439475"/>
            <a:ext cx="418200" cy="365100"/>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Clr>
                <a:srgbClr val="000000"/>
              </a:buClr>
              <a:buSzPts val="1200"/>
              <a:buFont typeface="Arial"/>
              <a:buNone/>
            </a:pPr>
            <a:fld id="{00000000-1234-1234-1234-123412341234}" type="slidenum">
              <a:rPr lang="en-US"/>
              <a:t>‹#›</a:t>
            </a:fld>
            <a:endParaRPr/>
          </a:p>
        </p:txBody>
      </p:sp>
      <p:sp>
        <p:nvSpPr>
          <p:cNvPr id="419" name="Google Shape;419;g259ecedd33c_0_184"/>
          <p:cNvSpPr/>
          <p:nvPr/>
        </p:nvSpPr>
        <p:spPr>
          <a:xfrm rot="5400000">
            <a:off x="5886900" y="5849325"/>
            <a:ext cx="418200" cy="451500"/>
          </a:xfrm>
          <a:prstGeom prst="upArrow">
            <a:avLst>
              <a:gd fmla="val 50000" name="adj1"/>
              <a:gd fmla="val 50000" name="adj2"/>
            </a:avLst>
          </a:prstGeom>
          <a:solidFill>
            <a:srgbClr val="92D050"/>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420" name="Google Shape;420;g259ecedd33c_0_184"/>
          <p:cNvPicPr preferRelativeResize="0"/>
          <p:nvPr/>
        </p:nvPicPr>
        <p:blipFill rotWithShape="1">
          <a:blip r:embed="rId3">
            <a:alphaModFix/>
          </a:blip>
          <a:srcRect b="0" l="0" r="0" t="0"/>
          <a:stretch/>
        </p:blipFill>
        <p:spPr>
          <a:xfrm>
            <a:off x="1755675" y="1609262"/>
            <a:ext cx="3981002" cy="4727439"/>
          </a:xfrm>
          <a:prstGeom prst="rect">
            <a:avLst/>
          </a:prstGeom>
          <a:noFill/>
          <a:ln>
            <a:noFill/>
          </a:ln>
        </p:spPr>
      </p:pic>
      <p:pic>
        <p:nvPicPr>
          <p:cNvPr id="421" name="Google Shape;421;g259ecedd33c_0_184"/>
          <p:cNvPicPr preferRelativeResize="0"/>
          <p:nvPr/>
        </p:nvPicPr>
        <p:blipFill rotWithShape="1">
          <a:blip r:embed="rId4">
            <a:alphaModFix/>
          </a:blip>
          <a:srcRect b="0" l="0" r="0" t="0"/>
          <a:stretch/>
        </p:blipFill>
        <p:spPr>
          <a:xfrm>
            <a:off x="6455327" y="1712037"/>
            <a:ext cx="3088127" cy="45219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1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6" name="Shape 426"/>
        <p:cNvGrpSpPr/>
        <p:nvPr/>
      </p:nvGrpSpPr>
      <p:grpSpPr>
        <a:xfrm>
          <a:off x="0" y="0"/>
          <a:ext cx="0" cy="0"/>
          <a:chOff x="0" y="0"/>
          <a:chExt cx="0" cy="0"/>
        </a:xfrm>
      </p:grpSpPr>
      <p:sp>
        <p:nvSpPr>
          <p:cNvPr id="427" name="Google Shape;427;g259ecedd33c_1_37"/>
          <p:cNvSpPr txBox="1"/>
          <p:nvPr>
            <p:ph type="title"/>
          </p:nvPr>
        </p:nvSpPr>
        <p:spPr>
          <a:xfrm>
            <a:off x="838200" y="500062"/>
            <a:ext cx="105156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SzPts val="4400"/>
              <a:buNone/>
            </a:pPr>
            <a:r>
              <a:rPr lang="en-US"/>
              <a:t>Practice searching in </a:t>
            </a:r>
            <a:r>
              <a:rPr lang="en-US">
                <a:solidFill>
                  <a:srgbClr val="92D050"/>
                </a:solidFill>
              </a:rPr>
              <a:t>Web of Science</a:t>
            </a:r>
            <a:endParaRPr/>
          </a:p>
        </p:txBody>
      </p:sp>
      <p:sp>
        <p:nvSpPr>
          <p:cNvPr id="428" name="Google Shape;428;g259ecedd33c_1_37"/>
          <p:cNvSpPr txBox="1"/>
          <p:nvPr>
            <p:ph idx="12" type="sldNum"/>
          </p:nvPr>
        </p:nvSpPr>
        <p:spPr>
          <a:xfrm>
            <a:off x="11479428" y="6439475"/>
            <a:ext cx="418200" cy="365100"/>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Clr>
                <a:srgbClr val="000000"/>
              </a:buClr>
              <a:buSzPts val="1200"/>
              <a:buFont typeface="Arial"/>
              <a:buNone/>
            </a:pPr>
            <a:fld id="{00000000-1234-1234-1234-123412341234}" type="slidenum">
              <a:rPr lang="en-US"/>
              <a:t>‹#›</a:t>
            </a:fld>
            <a:endParaRPr/>
          </a:p>
        </p:txBody>
      </p:sp>
      <p:pic>
        <p:nvPicPr>
          <p:cNvPr id="429" name="Google Shape;429;g259ecedd33c_1_37"/>
          <p:cNvPicPr preferRelativeResize="0"/>
          <p:nvPr/>
        </p:nvPicPr>
        <p:blipFill rotWithShape="1">
          <a:blip r:embed="rId3">
            <a:alphaModFix/>
          </a:blip>
          <a:srcRect b="0" l="0" r="0" t="0"/>
          <a:stretch/>
        </p:blipFill>
        <p:spPr>
          <a:xfrm>
            <a:off x="2354212" y="1771475"/>
            <a:ext cx="7483576" cy="4450700"/>
          </a:xfrm>
          <a:prstGeom prst="rect">
            <a:avLst/>
          </a:prstGeom>
          <a:noFill/>
          <a:ln>
            <a:noFill/>
          </a:ln>
        </p:spPr>
      </p:pic>
      <p:sp>
        <p:nvSpPr>
          <p:cNvPr id="430" name="Google Shape;430;g259ecedd33c_1_37"/>
          <p:cNvSpPr txBox="1"/>
          <p:nvPr/>
        </p:nvSpPr>
        <p:spPr>
          <a:xfrm>
            <a:off x="76200" y="3173325"/>
            <a:ext cx="2426700" cy="19395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900"/>
              <a:buFont typeface="Arial"/>
              <a:buNone/>
            </a:pPr>
            <a:r>
              <a:rPr b="0" i="0" lang="en-US" sz="1900" u="none" cap="none" strike="noStrike">
                <a:solidFill>
                  <a:srgbClr val="000000"/>
                </a:solidFill>
                <a:latin typeface="Calibri"/>
                <a:ea typeface="Calibri"/>
                <a:cs typeface="Calibri"/>
                <a:sym typeface="Calibri"/>
              </a:rPr>
              <a:t>Refer to the </a:t>
            </a:r>
            <a:r>
              <a:rPr b="0" i="0" lang="en-US" sz="1900" u="sng" cap="none" strike="noStrike">
                <a:solidFill>
                  <a:schemeClr val="hlink"/>
                </a:solidFill>
                <a:latin typeface="Calibri"/>
                <a:ea typeface="Calibri"/>
                <a:cs typeface="Calibri"/>
                <a:sym typeface="Calibri"/>
                <a:hlinkClick r:id="rId4"/>
              </a:rPr>
              <a:t>UM Web of Science Library Guide</a:t>
            </a:r>
            <a:r>
              <a:rPr b="0" i="0" lang="en-US" sz="1900" u="none" cap="none" strike="noStrike">
                <a:solidFill>
                  <a:srgbClr val="000000"/>
                </a:solidFill>
                <a:latin typeface="Calibri"/>
                <a:ea typeface="Calibri"/>
                <a:cs typeface="Calibri"/>
                <a:sym typeface="Calibri"/>
              </a:rPr>
              <a:t> for guidance</a:t>
            </a:r>
            <a:endParaRPr b="0" i="0" sz="19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900"/>
              <a:buFont typeface="Arial"/>
              <a:buNone/>
            </a:pPr>
            <a:r>
              <a:t/>
            </a:r>
            <a:endParaRPr b="0" i="0" sz="19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900"/>
              <a:buFont typeface="Arial"/>
              <a:buNone/>
            </a:pPr>
            <a:r>
              <a:rPr b="0" i="0" lang="en-US" sz="1900" u="none" cap="none" strike="noStrike">
                <a:solidFill>
                  <a:srgbClr val="000000"/>
                </a:solidFill>
                <a:latin typeface="Calibri"/>
                <a:ea typeface="Calibri"/>
                <a:cs typeface="Calibri"/>
                <a:sym typeface="Calibri"/>
              </a:rPr>
              <a:t>Note: this database </a:t>
            </a:r>
            <a:r>
              <a:rPr b="1" i="0" lang="en-US" sz="1900" u="none" cap="none" strike="noStrike">
                <a:solidFill>
                  <a:srgbClr val="000000"/>
                </a:solidFill>
                <a:latin typeface="Calibri"/>
                <a:ea typeface="Calibri"/>
                <a:cs typeface="Calibri"/>
                <a:sym typeface="Calibri"/>
              </a:rPr>
              <a:t>does not</a:t>
            </a:r>
            <a:r>
              <a:rPr b="0" i="0" lang="en-US" sz="1900" u="none" cap="none" strike="noStrike">
                <a:solidFill>
                  <a:srgbClr val="000000"/>
                </a:solidFill>
                <a:latin typeface="Calibri"/>
                <a:ea typeface="Calibri"/>
                <a:cs typeface="Calibri"/>
                <a:sym typeface="Calibri"/>
              </a:rPr>
              <a:t> contain SHs!</a:t>
            </a:r>
            <a:endParaRPr b="0" i="0" sz="1900" u="none" cap="none" strike="noStrike">
              <a:solidFill>
                <a:srgbClr val="000000"/>
              </a:solidFill>
              <a:latin typeface="Calibri"/>
              <a:ea typeface="Calibri"/>
              <a:cs typeface="Calibri"/>
              <a:sym typeface="Calibri"/>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5" name="Shape 435"/>
        <p:cNvGrpSpPr/>
        <p:nvPr/>
      </p:nvGrpSpPr>
      <p:grpSpPr>
        <a:xfrm>
          <a:off x="0" y="0"/>
          <a:ext cx="0" cy="0"/>
          <a:chOff x="0" y="0"/>
          <a:chExt cx="0" cy="0"/>
        </a:xfrm>
      </p:grpSpPr>
      <p:sp>
        <p:nvSpPr>
          <p:cNvPr id="436" name="Google Shape;436;g25922f6cdff_0_73"/>
          <p:cNvSpPr txBox="1"/>
          <p:nvPr>
            <p:ph type="title"/>
          </p:nvPr>
        </p:nvSpPr>
        <p:spPr>
          <a:xfrm>
            <a:off x="838200" y="500062"/>
            <a:ext cx="105156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SzPts val="4400"/>
              <a:buNone/>
            </a:pPr>
            <a:r>
              <a:rPr lang="en-US"/>
              <a:t>Practice searching in </a:t>
            </a:r>
            <a:r>
              <a:rPr lang="en-US">
                <a:solidFill>
                  <a:srgbClr val="92D050"/>
                </a:solidFill>
              </a:rPr>
              <a:t>PubMed</a:t>
            </a:r>
            <a:endParaRPr>
              <a:solidFill>
                <a:srgbClr val="92D050"/>
              </a:solidFill>
            </a:endParaRPr>
          </a:p>
        </p:txBody>
      </p:sp>
      <p:sp>
        <p:nvSpPr>
          <p:cNvPr id="437" name="Google Shape;437;g25922f6cdff_0_73"/>
          <p:cNvSpPr txBox="1"/>
          <p:nvPr>
            <p:ph idx="1" type="body"/>
          </p:nvPr>
        </p:nvSpPr>
        <p:spPr>
          <a:xfrm>
            <a:off x="838200" y="1825625"/>
            <a:ext cx="10515600" cy="4351200"/>
          </a:xfrm>
          <a:prstGeom prst="rect">
            <a:avLst/>
          </a:prstGeom>
          <a:noFill/>
          <a:ln>
            <a:noFill/>
          </a:ln>
        </p:spPr>
        <p:txBody>
          <a:bodyPr anchorCtr="0" anchor="t" bIns="45700" lIns="91425" spcFirstLastPara="1" rIns="91425" wrap="square" tIns="45700">
            <a:normAutofit/>
          </a:bodyPr>
          <a:lstStyle/>
          <a:p>
            <a:pPr indent="-361950" lvl="0" marL="457200" rtl="0" algn="l">
              <a:lnSpc>
                <a:spcPct val="115000"/>
              </a:lnSpc>
              <a:spcBef>
                <a:spcPts val="1000"/>
              </a:spcBef>
              <a:spcAft>
                <a:spcPts val="0"/>
              </a:spcAft>
              <a:buSzPts val="2100"/>
              <a:buChar char="●"/>
            </a:pPr>
            <a:r>
              <a:rPr lang="en-US" u="sng">
                <a:solidFill>
                  <a:schemeClr val="hlink"/>
                </a:solidFill>
                <a:hlinkClick r:id="rId3"/>
              </a:rPr>
              <a:t>Create a myNCBI account</a:t>
            </a:r>
            <a:endParaRPr/>
          </a:p>
          <a:p>
            <a:pPr indent="-361950" lvl="0" marL="457200" rtl="0" algn="l">
              <a:lnSpc>
                <a:spcPct val="115000"/>
              </a:lnSpc>
              <a:spcBef>
                <a:spcPts val="0"/>
              </a:spcBef>
              <a:spcAft>
                <a:spcPts val="0"/>
              </a:spcAft>
              <a:buSzPts val="2100"/>
              <a:buChar char="●"/>
            </a:pPr>
            <a:r>
              <a:rPr lang="en-US"/>
              <a:t>Use the ‘free full text’ filter</a:t>
            </a:r>
            <a:endParaRPr/>
          </a:p>
          <a:p>
            <a:pPr indent="-361950" lvl="0" marL="457200" rtl="0" algn="l">
              <a:lnSpc>
                <a:spcPct val="115000"/>
              </a:lnSpc>
              <a:spcBef>
                <a:spcPts val="0"/>
              </a:spcBef>
              <a:spcAft>
                <a:spcPts val="0"/>
              </a:spcAft>
              <a:buSzPts val="2100"/>
              <a:buChar char="●"/>
            </a:pPr>
            <a:r>
              <a:rPr lang="en-US"/>
              <a:t>Learn more about </a:t>
            </a:r>
            <a:r>
              <a:rPr lang="en-US" u="sng">
                <a:solidFill>
                  <a:schemeClr val="hlink"/>
                </a:solidFill>
                <a:hlinkClick r:id="rId4"/>
              </a:rPr>
              <a:t>automatic term mapping</a:t>
            </a:r>
            <a:r>
              <a:rPr lang="en-US"/>
              <a:t> </a:t>
            </a:r>
            <a:endParaRPr/>
          </a:p>
          <a:p>
            <a:pPr indent="-361950" lvl="1" marL="914400" rtl="0" algn="l">
              <a:lnSpc>
                <a:spcPct val="115000"/>
              </a:lnSpc>
              <a:spcBef>
                <a:spcPts val="0"/>
              </a:spcBef>
              <a:spcAft>
                <a:spcPts val="0"/>
              </a:spcAft>
              <a:buSzPts val="2100"/>
              <a:buChar char="o"/>
            </a:pPr>
            <a:r>
              <a:rPr lang="en-US"/>
              <a:t>PubMed attempts to translate your keyword search terms to MeSH terms where applicable, but only if you search at the all fields level and your terms are not enclosed in “quotation marks”</a:t>
            </a:r>
            <a:endParaRPr/>
          </a:p>
          <a:p>
            <a:pPr indent="-361950" lvl="0" marL="457200" rtl="0" algn="l">
              <a:lnSpc>
                <a:spcPct val="115000"/>
              </a:lnSpc>
              <a:spcBef>
                <a:spcPts val="0"/>
              </a:spcBef>
              <a:spcAft>
                <a:spcPts val="0"/>
              </a:spcAft>
              <a:buSzPts val="2100"/>
              <a:buChar char="●"/>
            </a:pPr>
            <a:r>
              <a:rPr lang="en-US"/>
              <a:t>Or look up MeSH terms in the </a:t>
            </a:r>
            <a:r>
              <a:rPr lang="en-US" u="sng">
                <a:solidFill>
                  <a:schemeClr val="hlink"/>
                </a:solidFill>
                <a:hlinkClick r:id="rId5"/>
              </a:rPr>
              <a:t>MeSH database</a:t>
            </a:r>
            <a:r>
              <a:rPr lang="en-US"/>
              <a:t> before searching</a:t>
            </a:r>
            <a:endParaRPr/>
          </a:p>
          <a:p>
            <a:pPr indent="-361950" lvl="0" marL="457200" rtl="0" algn="l">
              <a:lnSpc>
                <a:spcPct val="115000"/>
              </a:lnSpc>
              <a:spcBef>
                <a:spcPts val="0"/>
              </a:spcBef>
              <a:spcAft>
                <a:spcPts val="0"/>
              </a:spcAft>
              <a:buSzPts val="2100"/>
              <a:buChar char="●"/>
            </a:pPr>
            <a:r>
              <a:rPr lang="en-US"/>
              <a:t>Remember: a narrative literature review does not require an exhaustive search, so you can stick with just keywords if you prefer</a:t>
            </a:r>
            <a:endParaRPr/>
          </a:p>
        </p:txBody>
      </p:sp>
      <p:sp>
        <p:nvSpPr>
          <p:cNvPr id="438" name="Google Shape;438;g25922f6cdff_0_73"/>
          <p:cNvSpPr txBox="1"/>
          <p:nvPr>
            <p:ph idx="12" type="sldNum"/>
          </p:nvPr>
        </p:nvSpPr>
        <p:spPr>
          <a:xfrm>
            <a:off x="11479428" y="6439475"/>
            <a:ext cx="418200" cy="365100"/>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3" name="Shape 443"/>
        <p:cNvGrpSpPr/>
        <p:nvPr/>
      </p:nvGrpSpPr>
      <p:grpSpPr>
        <a:xfrm>
          <a:off x="0" y="0"/>
          <a:ext cx="0" cy="0"/>
          <a:chOff x="0" y="0"/>
          <a:chExt cx="0" cy="0"/>
        </a:xfrm>
      </p:grpSpPr>
      <p:sp>
        <p:nvSpPr>
          <p:cNvPr id="444" name="Google Shape;444;g25af72b56e7_0_131"/>
          <p:cNvSpPr txBox="1"/>
          <p:nvPr>
            <p:ph type="title"/>
          </p:nvPr>
        </p:nvSpPr>
        <p:spPr>
          <a:xfrm>
            <a:off x="838200" y="500062"/>
            <a:ext cx="105156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SzPts val="4400"/>
              <a:buNone/>
            </a:pPr>
            <a:r>
              <a:rPr lang="en-US"/>
              <a:t>Access the full text: continued</a:t>
            </a:r>
            <a:endParaRPr/>
          </a:p>
        </p:txBody>
      </p:sp>
      <p:sp>
        <p:nvSpPr>
          <p:cNvPr id="445" name="Google Shape;445;g25af72b56e7_0_131"/>
          <p:cNvSpPr txBox="1"/>
          <p:nvPr>
            <p:ph idx="1" type="body"/>
          </p:nvPr>
        </p:nvSpPr>
        <p:spPr>
          <a:xfrm>
            <a:off x="838200" y="1825625"/>
            <a:ext cx="10515600" cy="4351200"/>
          </a:xfrm>
          <a:prstGeom prst="rect">
            <a:avLst/>
          </a:prstGeom>
          <a:noFill/>
          <a:ln>
            <a:noFill/>
          </a:ln>
        </p:spPr>
        <p:txBody>
          <a:bodyPr anchorCtr="0" anchor="t" bIns="45700" lIns="91425" spcFirstLastPara="1" rIns="91425" wrap="square" tIns="45700">
            <a:normAutofit fontScale="92500" lnSpcReduction="20000"/>
          </a:bodyPr>
          <a:lstStyle/>
          <a:p>
            <a:pPr indent="-351948" lvl="0" marL="457200" rtl="0" algn="l">
              <a:lnSpc>
                <a:spcPct val="115000"/>
              </a:lnSpc>
              <a:spcBef>
                <a:spcPts val="1000"/>
              </a:spcBef>
              <a:spcAft>
                <a:spcPts val="0"/>
              </a:spcAft>
              <a:buSzPct val="75000"/>
              <a:buChar char="●"/>
            </a:pPr>
            <a:r>
              <a:rPr lang="en-US"/>
              <a:t>In databases, such as Web of Science</a:t>
            </a:r>
            <a:endParaRPr/>
          </a:p>
          <a:p>
            <a:pPr indent="-334327" lvl="1" marL="914400" rtl="0" algn="l">
              <a:lnSpc>
                <a:spcPct val="115000"/>
              </a:lnSpc>
              <a:spcBef>
                <a:spcPts val="0"/>
              </a:spcBef>
              <a:spcAft>
                <a:spcPts val="0"/>
              </a:spcAft>
              <a:buSzPct val="75000"/>
              <a:buChar char="○"/>
            </a:pPr>
            <a:r>
              <a:rPr lang="en-US"/>
              <a:t>Button for ‘full text at publisher’ (availability will depend on library journal subscriptions)</a:t>
            </a:r>
            <a:endParaRPr/>
          </a:p>
          <a:p>
            <a:pPr indent="-334327" lvl="1" marL="914400" rtl="0" algn="l">
              <a:lnSpc>
                <a:spcPct val="115000"/>
              </a:lnSpc>
              <a:spcBef>
                <a:spcPts val="0"/>
              </a:spcBef>
              <a:spcAft>
                <a:spcPts val="0"/>
              </a:spcAft>
              <a:buSzPct val="75000"/>
              <a:buChar char="○"/>
            </a:pPr>
            <a:r>
              <a:rPr lang="en-US"/>
              <a:t>Button for ‘Look up full text at Google Scholar’ (this option will only work if the article is available for free, otherwise known as ‘open access’)</a:t>
            </a:r>
            <a:endParaRPr/>
          </a:p>
          <a:p>
            <a:pPr indent="-351948" lvl="0" marL="457200" rtl="0" algn="l">
              <a:lnSpc>
                <a:spcPct val="115000"/>
              </a:lnSpc>
              <a:spcBef>
                <a:spcPts val="0"/>
              </a:spcBef>
              <a:spcAft>
                <a:spcPts val="0"/>
              </a:spcAft>
              <a:buSzPct val="75000"/>
              <a:buChar char="●"/>
            </a:pPr>
            <a:r>
              <a:rPr lang="en-US"/>
              <a:t>PubMedCentral (PMC) is the open access (OA) repository of PubMed articles</a:t>
            </a:r>
            <a:endParaRPr/>
          </a:p>
          <a:p>
            <a:pPr indent="-351948" lvl="0" marL="457200" rtl="0" algn="l">
              <a:lnSpc>
                <a:spcPct val="115000"/>
              </a:lnSpc>
              <a:spcBef>
                <a:spcPts val="0"/>
              </a:spcBef>
              <a:spcAft>
                <a:spcPts val="0"/>
              </a:spcAft>
              <a:buSzPct val="75000"/>
              <a:buChar char="●"/>
            </a:pPr>
            <a:r>
              <a:rPr lang="en-US"/>
              <a:t>Other OA pathways</a:t>
            </a:r>
            <a:endParaRPr/>
          </a:p>
          <a:p>
            <a:pPr indent="-334327" lvl="1" marL="914400" rtl="0" algn="l">
              <a:lnSpc>
                <a:spcPct val="115000"/>
              </a:lnSpc>
              <a:spcBef>
                <a:spcPts val="0"/>
              </a:spcBef>
              <a:spcAft>
                <a:spcPts val="0"/>
              </a:spcAft>
              <a:buSzPct val="75000"/>
              <a:buChar char="○"/>
            </a:pPr>
            <a:r>
              <a:rPr lang="en-US" u="sng">
                <a:solidFill>
                  <a:schemeClr val="hlink"/>
                </a:solidFill>
                <a:hlinkClick r:id="rId3"/>
              </a:rPr>
              <a:t>OA Button</a:t>
            </a:r>
            <a:endParaRPr/>
          </a:p>
          <a:p>
            <a:pPr indent="-334327" lvl="1" marL="914400" rtl="0" algn="l">
              <a:lnSpc>
                <a:spcPct val="115000"/>
              </a:lnSpc>
              <a:spcBef>
                <a:spcPts val="0"/>
              </a:spcBef>
              <a:spcAft>
                <a:spcPts val="0"/>
              </a:spcAft>
              <a:buSzPct val="75000"/>
              <a:buChar char="○"/>
            </a:pPr>
            <a:r>
              <a:rPr lang="en-US" u="sng">
                <a:solidFill>
                  <a:schemeClr val="hlink"/>
                </a:solidFill>
                <a:hlinkClick r:id="rId4"/>
              </a:rPr>
              <a:t>UnPaywall</a:t>
            </a:r>
            <a:endParaRPr/>
          </a:p>
          <a:p>
            <a:pPr indent="-334327" lvl="1" marL="914400" rtl="0" algn="l">
              <a:lnSpc>
                <a:spcPct val="115000"/>
              </a:lnSpc>
              <a:spcBef>
                <a:spcPts val="0"/>
              </a:spcBef>
              <a:spcAft>
                <a:spcPts val="0"/>
              </a:spcAft>
              <a:buSzPct val="75000"/>
              <a:buChar char="○"/>
            </a:pPr>
            <a:r>
              <a:rPr lang="en-US"/>
              <a:t>Preprint servers</a:t>
            </a:r>
            <a:endParaRPr/>
          </a:p>
          <a:p>
            <a:pPr indent="-334327" lvl="1" marL="914400" rtl="0" algn="l">
              <a:lnSpc>
                <a:spcPct val="115000"/>
              </a:lnSpc>
              <a:spcBef>
                <a:spcPts val="0"/>
              </a:spcBef>
              <a:spcAft>
                <a:spcPts val="0"/>
              </a:spcAft>
              <a:buSzPct val="75000"/>
              <a:buChar char="○"/>
            </a:pPr>
            <a:r>
              <a:rPr lang="en-US"/>
              <a:t>Email the author(s)</a:t>
            </a:r>
            <a:endParaRPr/>
          </a:p>
        </p:txBody>
      </p:sp>
      <p:sp>
        <p:nvSpPr>
          <p:cNvPr id="446" name="Google Shape;446;g25af72b56e7_0_131"/>
          <p:cNvSpPr txBox="1"/>
          <p:nvPr>
            <p:ph idx="12" type="sldNum"/>
          </p:nvPr>
        </p:nvSpPr>
        <p:spPr>
          <a:xfrm>
            <a:off x="11479428" y="6439475"/>
            <a:ext cx="418200" cy="365100"/>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1" name="Shape 451"/>
        <p:cNvGrpSpPr/>
        <p:nvPr/>
      </p:nvGrpSpPr>
      <p:grpSpPr>
        <a:xfrm>
          <a:off x="0" y="0"/>
          <a:ext cx="0" cy="0"/>
          <a:chOff x="0" y="0"/>
          <a:chExt cx="0" cy="0"/>
        </a:xfrm>
      </p:grpSpPr>
      <p:sp>
        <p:nvSpPr>
          <p:cNvPr id="452" name="Google Shape;452;g10f2ec6566f_0_152"/>
          <p:cNvSpPr txBox="1"/>
          <p:nvPr>
            <p:ph type="title"/>
          </p:nvPr>
        </p:nvSpPr>
        <p:spPr>
          <a:xfrm>
            <a:off x="838200" y="500062"/>
            <a:ext cx="105156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SzPts val="4400"/>
              <a:buNone/>
            </a:pPr>
            <a:r>
              <a:rPr lang="en-US"/>
              <a:t>How do I find grey literature?</a:t>
            </a:r>
            <a:endParaRPr/>
          </a:p>
        </p:txBody>
      </p:sp>
      <p:sp>
        <p:nvSpPr>
          <p:cNvPr id="453" name="Google Shape;453;g10f2ec6566f_0_152"/>
          <p:cNvSpPr txBox="1"/>
          <p:nvPr>
            <p:ph idx="1" type="body"/>
          </p:nvPr>
        </p:nvSpPr>
        <p:spPr>
          <a:xfrm>
            <a:off x="838200" y="1825625"/>
            <a:ext cx="10515600" cy="4351200"/>
          </a:xfrm>
          <a:prstGeom prst="rect">
            <a:avLst/>
          </a:prstGeom>
          <a:noFill/>
          <a:ln>
            <a:noFill/>
          </a:ln>
        </p:spPr>
        <p:txBody>
          <a:bodyPr anchorCtr="0" anchor="t" bIns="45700" lIns="91425" spcFirstLastPara="1" rIns="91425" wrap="square" tIns="45700">
            <a:normAutofit/>
          </a:bodyPr>
          <a:lstStyle/>
          <a:p>
            <a:pPr indent="0" lvl="0" marL="0" rtl="0" algn="l">
              <a:lnSpc>
                <a:spcPct val="150000"/>
              </a:lnSpc>
              <a:spcBef>
                <a:spcPts val="1000"/>
              </a:spcBef>
              <a:spcAft>
                <a:spcPts val="0"/>
              </a:spcAft>
              <a:buSzPts val="2100"/>
              <a:buNone/>
            </a:pPr>
            <a:r>
              <a:rPr b="1" lang="en-US" sz="2200">
                <a:solidFill>
                  <a:srgbClr val="00A0AB"/>
                </a:solidFill>
              </a:rPr>
              <a:t>Ask Yourself…</a:t>
            </a:r>
            <a:endParaRPr b="1" sz="2200">
              <a:solidFill>
                <a:srgbClr val="00A0AB"/>
              </a:solidFill>
            </a:endParaRPr>
          </a:p>
          <a:p>
            <a:pPr indent="-368300" lvl="0" marL="457200" rtl="0" algn="l">
              <a:lnSpc>
                <a:spcPct val="150000"/>
              </a:lnSpc>
              <a:spcBef>
                <a:spcPts val="1000"/>
              </a:spcBef>
              <a:spcAft>
                <a:spcPts val="0"/>
              </a:spcAft>
              <a:buSzPts val="2200"/>
              <a:buChar char="●"/>
            </a:pPr>
            <a:r>
              <a:rPr lang="en-US" sz="2200"/>
              <a:t>Who are the experts/leaders on this topic?</a:t>
            </a:r>
            <a:endParaRPr sz="2200"/>
          </a:p>
          <a:p>
            <a:pPr indent="-368300" lvl="1" marL="914400" rtl="0" algn="l">
              <a:lnSpc>
                <a:spcPct val="150000"/>
              </a:lnSpc>
              <a:spcBef>
                <a:spcPts val="0"/>
              </a:spcBef>
              <a:spcAft>
                <a:spcPts val="0"/>
              </a:spcAft>
              <a:buSzPts val="2200"/>
              <a:buChar char="○"/>
            </a:pPr>
            <a:r>
              <a:rPr lang="en-US" sz="2200"/>
              <a:t>Community/state/national/global levels</a:t>
            </a:r>
            <a:endParaRPr sz="2200"/>
          </a:p>
          <a:p>
            <a:pPr indent="-368300" lvl="1" marL="914400" rtl="0" algn="l">
              <a:lnSpc>
                <a:spcPct val="150000"/>
              </a:lnSpc>
              <a:spcBef>
                <a:spcPts val="0"/>
              </a:spcBef>
              <a:spcAft>
                <a:spcPts val="0"/>
              </a:spcAft>
              <a:buSzPts val="2200"/>
              <a:buChar char="○"/>
            </a:pPr>
            <a:r>
              <a:rPr lang="en-US" sz="2200"/>
              <a:t>What professional associations exist?</a:t>
            </a:r>
            <a:endParaRPr sz="2200"/>
          </a:p>
          <a:p>
            <a:pPr indent="-368300" lvl="0" marL="457200" rtl="0" algn="l">
              <a:lnSpc>
                <a:spcPct val="150000"/>
              </a:lnSpc>
              <a:spcBef>
                <a:spcPts val="0"/>
              </a:spcBef>
              <a:spcAft>
                <a:spcPts val="0"/>
              </a:spcAft>
              <a:buSzPts val="2200"/>
              <a:buChar char="●"/>
            </a:pPr>
            <a:r>
              <a:rPr lang="en-US" sz="2200"/>
              <a:t>Tip: try a Google search or an </a:t>
            </a:r>
            <a:r>
              <a:rPr lang="en-US" sz="2200" u="sng">
                <a:solidFill>
                  <a:schemeClr val="hlink"/>
                </a:solidFill>
                <a:hlinkClick r:id="rId3"/>
              </a:rPr>
              <a:t>advanced Google search</a:t>
            </a:r>
            <a:endParaRPr sz="2200"/>
          </a:p>
        </p:txBody>
      </p:sp>
      <p:sp>
        <p:nvSpPr>
          <p:cNvPr id="454" name="Google Shape;454;g10f2ec6566f_0_152"/>
          <p:cNvSpPr txBox="1"/>
          <p:nvPr>
            <p:ph idx="12" type="sldNum"/>
          </p:nvPr>
        </p:nvSpPr>
        <p:spPr>
          <a:xfrm>
            <a:off x="11479428" y="6439475"/>
            <a:ext cx="418200" cy="365100"/>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Clr>
                <a:srgbClr val="000000"/>
              </a:buClr>
              <a:buSzPts val="1200"/>
              <a:buFont typeface="Arial"/>
              <a:buNone/>
            </a:pPr>
            <a:fld id="{00000000-1234-1234-1234-123412341234}" type="slidenum">
              <a:rPr lang="en-US"/>
              <a:t>‹#›</a:t>
            </a:fld>
            <a:endParaRPr/>
          </a:p>
        </p:txBody>
      </p:sp>
      <p:pic>
        <p:nvPicPr>
          <p:cNvPr id="455" name="Google Shape;455;g10f2ec6566f_0_152"/>
          <p:cNvPicPr preferRelativeResize="0"/>
          <p:nvPr/>
        </p:nvPicPr>
        <p:blipFill rotWithShape="1">
          <a:blip r:embed="rId4">
            <a:alphaModFix/>
          </a:blip>
          <a:srcRect b="0" l="0" r="0" t="0"/>
          <a:stretch/>
        </p:blipFill>
        <p:spPr>
          <a:xfrm>
            <a:off x="8616603" y="1176863"/>
            <a:ext cx="2737200" cy="4504275"/>
          </a:xfrm>
          <a:prstGeom prst="rect">
            <a:avLst/>
          </a:prstGeom>
          <a:noFill/>
          <a:ln>
            <a:noFill/>
          </a:ln>
        </p:spPr>
      </p:pic>
      <p:pic>
        <p:nvPicPr>
          <p:cNvPr id="456" name="Google Shape;456;g10f2ec6566f_0_152"/>
          <p:cNvPicPr preferRelativeResize="0"/>
          <p:nvPr/>
        </p:nvPicPr>
        <p:blipFill rotWithShape="1">
          <a:blip r:embed="rId5">
            <a:alphaModFix/>
          </a:blip>
          <a:srcRect b="0" l="0" r="0" t="0"/>
          <a:stretch/>
        </p:blipFill>
        <p:spPr>
          <a:xfrm>
            <a:off x="897063" y="4733263"/>
            <a:ext cx="6696075" cy="1628775"/>
          </a:xfrm>
          <a:prstGeom prst="rect">
            <a:avLst/>
          </a:prstGeom>
          <a:noFill/>
          <a:ln>
            <a:noFill/>
          </a:ln>
        </p:spPr>
      </p:pic>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1" name="Shape 461"/>
        <p:cNvGrpSpPr/>
        <p:nvPr/>
      </p:nvGrpSpPr>
      <p:grpSpPr>
        <a:xfrm>
          <a:off x="0" y="0"/>
          <a:ext cx="0" cy="0"/>
          <a:chOff x="0" y="0"/>
          <a:chExt cx="0" cy="0"/>
        </a:xfrm>
      </p:grpSpPr>
      <p:sp>
        <p:nvSpPr>
          <p:cNvPr id="462" name="Google Shape;462;g25a41fa6874_0_9"/>
          <p:cNvSpPr txBox="1"/>
          <p:nvPr>
            <p:ph idx="12" type="sldNum"/>
          </p:nvPr>
        </p:nvSpPr>
        <p:spPr>
          <a:xfrm>
            <a:off x="11479428" y="6439475"/>
            <a:ext cx="418200" cy="365100"/>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Clr>
                <a:srgbClr val="000000"/>
              </a:buClr>
              <a:buSzPts val="1200"/>
              <a:buFont typeface="Arial"/>
              <a:buNone/>
            </a:pPr>
            <a:fld id="{00000000-1234-1234-1234-123412341234}" type="slidenum">
              <a:rPr lang="en-US"/>
              <a:t>‹#›</a:t>
            </a:fld>
            <a:endParaRPr/>
          </a:p>
        </p:txBody>
      </p:sp>
      <p:sp>
        <p:nvSpPr>
          <p:cNvPr id="463" name="Google Shape;463;g25a41fa6874_0_9"/>
          <p:cNvSpPr txBox="1"/>
          <p:nvPr>
            <p:ph type="title"/>
          </p:nvPr>
        </p:nvSpPr>
        <p:spPr>
          <a:xfrm>
            <a:off x="838200" y="500062"/>
            <a:ext cx="105156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SzPts val="4400"/>
              <a:buNone/>
            </a:pPr>
            <a:r>
              <a:rPr lang="en-US" sz="3700"/>
              <a:t>Groups listed on the Malaysian Ministry of Health website - </a:t>
            </a:r>
            <a:r>
              <a:rPr lang="en-US" sz="3700" u="sng">
                <a:solidFill>
                  <a:schemeClr val="hlink"/>
                </a:solidFill>
                <a:hlinkClick r:id="rId3"/>
              </a:rPr>
              <a:t>HIV/AIDS subpage</a:t>
            </a:r>
            <a:endParaRPr sz="3700"/>
          </a:p>
        </p:txBody>
      </p:sp>
      <p:pic>
        <p:nvPicPr>
          <p:cNvPr id="464" name="Google Shape;464;g25a41fa6874_0_9"/>
          <p:cNvPicPr preferRelativeResize="0"/>
          <p:nvPr/>
        </p:nvPicPr>
        <p:blipFill rotWithShape="1">
          <a:blip r:embed="rId4">
            <a:alphaModFix/>
          </a:blip>
          <a:srcRect b="0" l="0" r="0" t="0"/>
          <a:stretch/>
        </p:blipFill>
        <p:spPr>
          <a:xfrm>
            <a:off x="1704963" y="1825762"/>
            <a:ext cx="4228939" cy="4727438"/>
          </a:xfrm>
          <a:prstGeom prst="rect">
            <a:avLst/>
          </a:prstGeom>
          <a:noFill/>
          <a:ln>
            <a:noFill/>
          </a:ln>
        </p:spPr>
      </p:pic>
      <p:pic>
        <p:nvPicPr>
          <p:cNvPr id="465" name="Google Shape;465;g25a41fa6874_0_9"/>
          <p:cNvPicPr preferRelativeResize="0"/>
          <p:nvPr/>
        </p:nvPicPr>
        <p:blipFill rotWithShape="1">
          <a:blip r:embed="rId5">
            <a:alphaModFix/>
          </a:blip>
          <a:srcRect b="0" l="0" r="0" t="0"/>
          <a:stretch/>
        </p:blipFill>
        <p:spPr>
          <a:xfrm>
            <a:off x="5933901" y="1712037"/>
            <a:ext cx="5154778" cy="4727439"/>
          </a:xfrm>
          <a:prstGeom prst="rect">
            <a:avLst/>
          </a:prstGeom>
          <a:noFill/>
          <a:ln>
            <a:noFill/>
          </a:ln>
        </p:spPr>
      </p:pic>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0" name="Shape 470"/>
        <p:cNvGrpSpPr/>
        <p:nvPr/>
      </p:nvGrpSpPr>
      <p:grpSpPr>
        <a:xfrm>
          <a:off x="0" y="0"/>
          <a:ext cx="0" cy="0"/>
          <a:chOff x="0" y="0"/>
          <a:chExt cx="0" cy="0"/>
        </a:xfrm>
      </p:grpSpPr>
      <p:sp>
        <p:nvSpPr>
          <p:cNvPr id="471" name="Google Shape;471;g25a41fa6874_0_22"/>
          <p:cNvSpPr txBox="1"/>
          <p:nvPr>
            <p:ph type="title"/>
          </p:nvPr>
        </p:nvSpPr>
        <p:spPr>
          <a:xfrm>
            <a:off x="838200" y="500062"/>
            <a:ext cx="105156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SzPts val="4400"/>
              <a:buNone/>
            </a:pPr>
            <a:r>
              <a:rPr lang="en-US" u="sng">
                <a:solidFill>
                  <a:schemeClr val="hlink"/>
                </a:solidFill>
                <a:hlinkClick r:id="rId3"/>
              </a:rPr>
              <a:t>The Community Guide</a:t>
            </a:r>
            <a:endParaRPr/>
          </a:p>
        </p:txBody>
      </p:sp>
      <p:sp>
        <p:nvSpPr>
          <p:cNvPr id="472" name="Google Shape;472;g25a41fa6874_0_22"/>
          <p:cNvSpPr txBox="1"/>
          <p:nvPr>
            <p:ph idx="12" type="sldNum"/>
          </p:nvPr>
        </p:nvSpPr>
        <p:spPr>
          <a:xfrm>
            <a:off x="11479428" y="6439475"/>
            <a:ext cx="418200" cy="365100"/>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Clr>
                <a:srgbClr val="000000"/>
              </a:buClr>
              <a:buSzPts val="1200"/>
              <a:buFont typeface="Arial"/>
              <a:buNone/>
            </a:pPr>
            <a:fld id="{00000000-1234-1234-1234-123412341234}" type="slidenum">
              <a:rPr lang="en-US"/>
              <a:t>‹#›</a:t>
            </a:fld>
            <a:endParaRPr/>
          </a:p>
        </p:txBody>
      </p:sp>
      <p:pic>
        <p:nvPicPr>
          <p:cNvPr id="473" name="Google Shape;473;g25a41fa6874_0_22"/>
          <p:cNvPicPr preferRelativeResize="0"/>
          <p:nvPr/>
        </p:nvPicPr>
        <p:blipFill rotWithShape="1">
          <a:blip r:embed="rId4">
            <a:alphaModFix/>
          </a:blip>
          <a:srcRect b="23470" l="0" r="0" t="0"/>
          <a:stretch/>
        </p:blipFill>
        <p:spPr>
          <a:xfrm>
            <a:off x="264625" y="2457225"/>
            <a:ext cx="7062900" cy="4215201"/>
          </a:xfrm>
          <a:prstGeom prst="rect">
            <a:avLst/>
          </a:prstGeom>
          <a:noFill/>
          <a:ln>
            <a:noFill/>
          </a:ln>
        </p:spPr>
      </p:pic>
      <p:pic>
        <p:nvPicPr>
          <p:cNvPr id="474" name="Google Shape;474;g25a41fa6874_0_22"/>
          <p:cNvPicPr preferRelativeResize="0"/>
          <p:nvPr/>
        </p:nvPicPr>
        <p:blipFill rotWithShape="1">
          <a:blip r:embed="rId5">
            <a:alphaModFix/>
          </a:blip>
          <a:srcRect b="0" l="0" r="0" t="0"/>
          <a:stretch/>
        </p:blipFill>
        <p:spPr>
          <a:xfrm>
            <a:off x="6339375" y="1525300"/>
            <a:ext cx="5711324" cy="3519846"/>
          </a:xfrm>
          <a:prstGeom prst="rect">
            <a:avLst/>
          </a:prstGeom>
          <a:noFill/>
          <a:ln>
            <a:noFill/>
          </a:ln>
        </p:spPr>
      </p:pic>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9" name="Shape 479"/>
        <p:cNvGrpSpPr/>
        <p:nvPr/>
      </p:nvGrpSpPr>
      <p:grpSpPr>
        <a:xfrm>
          <a:off x="0" y="0"/>
          <a:ext cx="0" cy="0"/>
          <a:chOff x="0" y="0"/>
          <a:chExt cx="0" cy="0"/>
        </a:xfrm>
      </p:grpSpPr>
      <p:sp>
        <p:nvSpPr>
          <p:cNvPr id="480" name="Google Shape;480;g25a41fa6874_1_12"/>
          <p:cNvSpPr txBox="1"/>
          <p:nvPr>
            <p:ph type="title"/>
          </p:nvPr>
        </p:nvSpPr>
        <p:spPr>
          <a:xfrm>
            <a:off x="838200" y="500062"/>
            <a:ext cx="105156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SzPts val="4400"/>
              <a:buNone/>
            </a:pPr>
            <a:r>
              <a:rPr lang="en-US" sz="4200" u="sng">
                <a:solidFill>
                  <a:schemeClr val="hlink"/>
                </a:solidFill>
                <a:hlinkClick r:id="rId3"/>
              </a:rPr>
              <a:t>Alliance for Health Policy and Systems Research</a:t>
            </a:r>
            <a:endParaRPr sz="4200"/>
          </a:p>
        </p:txBody>
      </p:sp>
      <p:sp>
        <p:nvSpPr>
          <p:cNvPr id="481" name="Google Shape;481;g25a41fa6874_1_12"/>
          <p:cNvSpPr txBox="1"/>
          <p:nvPr>
            <p:ph idx="12" type="sldNum"/>
          </p:nvPr>
        </p:nvSpPr>
        <p:spPr>
          <a:xfrm>
            <a:off x="11479428" y="6439475"/>
            <a:ext cx="418200" cy="365100"/>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Clr>
                <a:srgbClr val="000000"/>
              </a:buClr>
              <a:buSzPts val="1200"/>
              <a:buFont typeface="Arial"/>
              <a:buNone/>
            </a:pPr>
            <a:fld id="{00000000-1234-1234-1234-123412341234}" type="slidenum">
              <a:rPr lang="en-US"/>
              <a:t>‹#›</a:t>
            </a:fld>
            <a:endParaRPr/>
          </a:p>
        </p:txBody>
      </p:sp>
      <p:pic>
        <p:nvPicPr>
          <p:cNvPr id="482" name="Google Shape;482;g25a41fa6874_1_12"/>
          <p:cNvPicPr preferRelativeResize="0"/>
          <p:nvPr/>
        </p:nvPicPr>
        <p:blipFill rotWithShape="1">
          <a:blip r:embed="rId4">
            <a:alphaModFix/>
          </a:blip>
          <a:srcRect b="0" l="0" r="0" t="0"/>
          <a:stretch/>
        </p:blipFill>
        <p:spPr>
          <a:xfrm>
            <a:off x="1375861" y="1825750"/>
            <a:ext cx="9440287" cy="4613725"/>
          </a:xfrm>
          <a:prstGeom prst="rect">
            <a:avLst/>
          </a:prstGeom>
          <a:noFill/>
          <a:ln>
            <a:noFill/>
          </a:ln>
        </p:spPr>
      </p:pic>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7" name="Shape 487"/>
        <p:cNvGrpSpPr/>
        <p:nvPr/>
      </p:nvGrpSpPr>
      <p:grpSpPr>
        <a:xfrm>
          <a:off x="0" y="0"/>
          <a:ext cx="0" cy="0"/>
          <a:chOff x="0" y="0"/>
          <a:chExt cx="0" cy="0"/>
        </a:xfrm>
      </p:grpSpPr>
      <p:sp>
        <p:nvSpPr>
          <p:cNvPr id="488" name="Google Shape;488;g25a41fa6874_0_31"/>
          <p:cNvSpPr txBox="1"/>
          <p:nvPr>
            <p:ph type="title"/>
          </p:nvPr>
        </p:nvSpPr>
        <p:spPr>
          <a:xfrm>
            <a:off x="838200" y="500062"/>
            <a:ext cx="105156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SzPts val="4400"/>
              <a:buNone/>
            </a:pPr>
            <a:r>
              <a:rPr lang="en-US"/>
              <a:t>Parting advice</a:t>
            </a:r>
            <a:endParaRPr/>
          </a:p>
        </p:txBody>
      </p:sp>
      <p:sp>
        <p:nvSpPr>
          <p:cNvPr id="489" name="Google Shape;489;g25a41fa6874_0_31"/>
          <p:cNvSpPr txBox="1"/>
          <p:nvPr>
            <p:ph idx="1" type="body"/>
          </p:nvPr>
        </p:nvSpPr>
        <p:spPr>
          <a:xfrm>
            <a:off x="838200" y="1825625"/>
            <a:ext cx="10515600" cy="4351200"/>
          </a:xfrm>
          <a:prstGeom prst="rect">
            <a:avLst/>
          </a:prstGeom>
          <a:noFill/>
          <a:ln>
            <a:noFill/>
          </a:ln>
        </p:spPr>
        <p:txBody>
          <a:bodyPr anchorCtr="0" anchor="t" bIns="45700" lIns="91425" spcFirstLastPara="1" rIns="91425" wrap="square" tIns="45700">
            <a:normAutofit/>
          </a:bodyPr>
          <a:lstStyle/>
          <a:p>
            <a:pPr indent="-361950" lvl="0" marL="457200" rtl="0" algn="l">
              <a:lnSpc>
                <a:spcPct val="90000"/>
              </a:lnSpc>
              <a:spcBef>
                <a:spcPts val="1000"/>
              </a:spcBef>
              <a:spcAft>
                <a:spcPts val="0"/>
              </a:spcAft>
              <a:buSzPts val="2100"/>
              <a:buChar char="●"/>
            </a:pPr>
            <a:r>
              <a:rPr lang="en-US"/>
              <a:t>Determine your information need(s)</a:t>
            </a:r>
            <a:endParaRPr/>
          </a:p>
          <a:p>
            <a:pPr indent="-361950" lvl="0" marL="457200" rtl="0" algn="l">
              <a:lnSpc>
                <a:spcPct val="90000"/>
              </a:lnSpc>
              <a:spcBef>
                <a:spcPts val="0"/>
              </a:spcBef>
              <a:spcAft>
                <a:spcPts val="0"/>
              </a:spcAft>
              <a:buSzPts val="2100"/>
              <a:buChar char="●"/>
            </a:pPr>
            <a:r>
              <a:rPr lang="en-US"/>
              <a:t>Search on more than one platform</a:t>
            </a:r>
            <a:endParaRPr/>
          </a:p>
          <a:p>
            <a:pPr indent="-342900" lvl="1" marL="914400" rtl="0" algn="l">
              <a:lnSpc>
                <a:spcPct val="90000"/>
              </a:lnSpc>
              <a:spcBef>
                <a:spcPts val="0"/>
              </a:spcBef>
              <a:spcAft>
                <a:spcPts val="0"/>
              </a:spcAft>
              <a:buSzPts val="1800"/>
              <a:buChar char="○"/>
            </a:pPr>
            <a:r>
              <a:rPr lang="en-US"/>
              <a:t>for scholarly literature: begin by searching keywords pertaining to your research question in health science databases</a:t>
            </a:r>
            <a:endParaRPr/>
          </a:p>
          <a:p>
            <a:pPr indent="-342900" lvl="1" marL="914400" rtl="0" algn="l">
              <a:lnSpc>
                <a:spcPct val="90000"/>
              </a:lnSpc>
              <a:spcBef>
                <a:spcPts val="0"/>
              </a:spcBef>
              <a:spcAft>
                <a:spcPts val="0"/>
              </a:spcAft>
              <a:buSzPts val="1800"/>
              <a:buChar char="○"/>
            </a:pPr>
            <a:r>
              <a:rPr lang="en-US"/>
              <a:t>for grey literature: begin by brainstorming who you think the creators of the information might be (leaders in this area, community organizations, etc.)</a:t>
            </a:r>
            <a:endParaRPr/>
          </a:p>
          <a:p>
            <a:pPr indent="-361950" lvl="0" marL="457200" rtl="0" algn="l">
              <a:lnSpc>
                <a:spcPct val="90000"/>
              </a:lnSpc>
              <a:spcBef>
                <a:spcPts val="0"/>
              </a:spcBef>
              <a:spcAft>
                <a:spcPts val="0"/>
              </a:spcAft>
              <a:buSzPts val="2100"/>
              <a:buChar char="●"/>
            </a:pPr>
            <a:r>
              <a:rPr lang="en-US"/>
              <a:t>Meet with a librarian to discuss your information needs and literature searching plans</a:t>
            </a:r>
            <a:endParaRPr/>
          </a:p>
          <a:p>
            <a:pPr indent="-361950" lvl="0" marL="457200" rtl="0" algn="l">
              <a:lnSpc>
                <a:spcPct val="90000"/>
              </a:lnSpc>
              <a:spcBef>
                <a:spcPts val="0"/>
              </a:spcBef>
              <a:spcAft>
                <a:spcPts val="0"/>
              </a:spcAft>
              <a:buSzPts val="2100"/>
              <a:buChar char="●"/>
            </a:pPr>
            <a:r>
              <a:rPr lang="en-US"/>
              <a:t>Save sources to a citation manager</a:t>
            </a:r>
            <a:endParaRPr/>
          </a:p>
          <a:p>
            <a:pPr indent="-361950" lvl="0" marL="457200" rtl="0" algn="l">
              <a:lnSpc>
                <a:spcPct val="90000"/>
              </a:lnSpc>
              <a:spcBef>
                <a:spcPts val="0"/>
              </a:spcBef>
              <a:spcAft>
                <a:spcPts val="0"/>
              </a:spcAft>
              <a:buSzPts val="2100"/>
              <a:buChar char="●"/>
            </a:pPr>
            <a:r>
              <a:rPr lang="en-US"/>
              <a:t>Take thoughtful notes on what you read, so that you are prepared to write, meet with stakeholders, etc.</a:t>
            </a:r>
            <a:endParaRPr/>
          </a:p>
        </p:txBody>
      </p:sp>
      <p:sp>
        <p:nvSpPr>
          <p:cNvPr id="490" name="Google Shape;490;g25a41fa6874_0_31"/>
          <p:cNvSpPr txBox="1"/>
          <p:nvPr>
            <p:ph idx="12" type="sldNum"/>
          </p:nvPr>
        </p:nvSpPr>
        <p:spPr>
          <a:xfrm>
            <a:off x="11479428" y="6439475"/>
            <a:ext cx="418200" cy="365100"/>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5" name="Shape 495"/>
        <p:cNvGrpSpPr/>
        <p:nvPr/>
      </p:nvGrpSpPr>
      <p:grpSpPr>
        <a:xfrm>
          <a:off x="0" y="0"/>
          <a:ext cx="0" cy="0"/>
          <a:chOff x="0" y="0"/>
          <a:chExt cx="0" cy="0"/>
        </a:xfrm>
      </p:grpSpPr>
      <p:sp>
        <p:nvSpPr>
          <p:cNvPr id="496" name="Google Shape;496;geaa10bd0d9_0_106"/>
          <p:cNvSpPr txBox="1"/>
          <p:nvPr>
            <p:ph idx="1" type="body"/>
          </p:nvPr>
        </p:nvSpPr>
        <p:spPr>
          <a:xfrm>
            <a:off x="4542275" y="2596200"/>
            <a:ext cx="7070700" cy="1665600"/>
          </a:xfrm>
          <a:prstGeom prst="rect">
            <a:avLst/>
          </a:prstGeom>
          <a:noFill/>
          <a:ln>
            <a:noFill/>
          </a:ln>
        </p:spPr>
        <p:txBody>
          <a:bodyPr anchorCtr="0" anchor="t" bIns="45700" lIns="91425" spcFirstLastPara="1" rIns="91425" wrap="square" tIns="45700">
            <a:normAutofit/>
          </a:bodyPr>
          <a:lstStyle/>
          <a:p>
            <a:pPr indent="0" lvl="0" marL="0" rtl="0" algn="l">
              <a:lnSpc>
                <a:spcPct val="115000"/>
              </a:lnSpc>
              <a:spcBef>
                <a:spcPts val="1000"/>
              </a:spcBef>
              <a:spcAft>
                <a:spcPts val="0"/>
              </a:spcAft>
              <a:buClr>
                <a:schemeClr val="dk1"/>
              </a:buClr>
              <a:buSzPts val="1100"/>
              <a:buFont typeface="Arial"/>
              <a:buNone/>
            </a:pPr>
            <a:r>
              <a:rPr lang="en-US" sz="4000">
                <a:solidFill>
                  <a:srgbClr val="00A0AB"/>
                </a:solidFill>
              </a:rPr>
              <a:t>Kayla Del Biondo </a:t>
            </a:r>
            <a:endParaRPr sz="4000">
              <a:solidFill>
                <a:srgbClr val="00A0AB"/>
              </a:solidFill>
            </a:endParaRPr>
          </a:p>
          <a:p>
            <a:pPr indent="0" lvl="0" marL="0" rtl="0" algn="l">
              <a:lnSpc>
                <a:spcPct val="115000"/>
              </a:lnSpc>
              <a:spcBef>
                <a:spcPts val="1000"/>
              </a:spcBef>
              <a:spcAft>
                <a:spcPts val="0"/>
              </a:spcAft>
              <a:buClr>
                <a:schemeClr val="dk1"/>
              </a:buClr>
              <a:buSzPts val="1100"/>
              <a:buFont typeface="Arial"/>
              <a:buNone/>
            </a:pPr>
            <a:r>
              <a:rPr lang="en-US" sz="4000" u="sng">
                <a:solidFill>
                  <a:srgbClr val="92D050"/>
                </a:solidFill>
                <a:hlinkClick r:id="rId3">
                  <a:extLst>
                    <a:ext uri="{A12FA001-AC4F-418D-AE19-62706E023703}">
                      <ahyp:hlinkClr val="tx"/>
                    </a:ext>
                  </a:extLst>
                </a:hlinkClick>
              </a:rPr>
              <a:t>kayla.delbiondo@yale.edu</a:t>
            </a:r>
            <a:endParaRPr sz="4000"/>
          </a:p>
        </p:txBody>
      </p:sp>
      <p:sp>
        <p:nvSpPr>
          <p:cNvPr id="497" name="Google Shape;497;geaa10bd0d9_0_106"/>
          <p:cNvSpPr txBox="1"/>
          <p:nvPr>
            <p:ph idx="12" type="sldNum"/>
          </p:nvPr>
        </p:nvSpPr>
        <p:spPr>
          <a:xfrm>
            <a:off x="11479428" y="6427600"/>
            <a:ext cx="418200" cy="365100"/>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Clr>
                <a:srgbClr val="000000"/>
              </a:buClr>
              <a:buSzPts val="1200"/>
              <a:buFont typeface="Arial"/>
              <a:buNone/>
            </a:pPr>
            <a:fld id="{00000000-1234-1234-1234-123412341234}" type="slidenum">
              <a:rPr lang="en-US">
                <a:solidFill>
                  <a:schemeClr val="dk1"/>
                </a:solidFill>
              </a:rPr>
              <a:t>‹#›</a:t>
            </a:fld>
            <a:endParaRPr>
              <a:solidFill>
                <a:schemeClr val="dk1"/>
              </a:solidFill>
            </a:endParaRPr>
          </a:p>
        </p:txBody>
      </p:sp>
      <p:sp>
        <p:nvSpPr>
          <p:cNvPr id="498" name="Google Shape;498;geaa10bd0d9_0_106"/>
          <p:cNvSpPr txBox="1"/>
          <p:nvPr>
            <p:ph idx="2" type="body"/>
          </p:nvPr>
        </p:nvSpPr>
        <p:spPr>
          <a:xfrm>
            <a:off x="226400" y="2973000"/>
            <a:ext cx="3659700" cy="912000"/>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1000"/>
              </a:spcBef>
              <a:spcAft>
                <a:spcPts val="0"/>
              </a:spcAft>
              <a:buSzPts val="3000"/>
              <a:buNone/>
            </a:pPr>
            <a:r>
              <a:rPr b="1" lang="en-US" sz="5700"/>
              <a:t>Questions?</a:t>
            </a:r>
            <a:endParaRPr sz="3800">
              <a:solidFill>
                <a:srgbClr val="0645AD"/>
              </a:solidFill>
            </a:endParaRPr>
          </a:p>
        </p:txBody>
      </p: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3" name="Shape 503"/>
        <p:cNvGrpSpPr/>
        <p:nvPr/>
      </p:nvGrpSpPr>
      <p:grpSpPr>
        <a:xfrm>
          <a:off x="0" y="0"/>
          <a:ext cx="0" cy="0"/>
          <a:chOff x="0" y="0"/>
          <a:chExt cx="0" cy="0"/>
        </a:xfrm>
      </p:grpSpPr>
      <p:sp>
        <p:nvSpPr>
          <p:cNvPr id="504" name="Google Shape;504;gf9bf32233b_0_9"/>
          <p:cNvSpPr txBox="1"/>
          <p:nvPr>
            <p:ph idx="1" type="body"/>
          </p:nvPr>
        </p:nvSpPr>
        <p:spPr>
          <a:xfrm>
            <a:off x="838200" y="1825625"/>
            <a:ext cx="11059500" cy="43512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0"/>
              </a:spcBef>
              <a:spcAft>
                <a:spcPts val="0"/>
              </a:spcAft>
              <a:buSzPts val="1100"/>
              <a:buNone/>
            </a:pPr>
            <a:r>
              <a:t/>
            </a:r>
            <a:endParaRPr i="1" sz="1100"/>
          </a:p>
          <a:p>
            <a:pPr indent="0" lvl="0" marL="0" rtl="0" algn="l">
              <a:lnSpc>
                <a:spcPct val="115000"/>
              </a:lnSpc>
              <a:spcBef>
                <a:spcPts val="0"/>
              </a:spcBef>
              <a:spcAft>
                <a:spcPts val="0"/>
              </a:spcAft>
              <a:buSzPts val="1100"/>
              <a:buNone/>
            </a:pPr>
            <a:r>
              <a:rPr i="1" lang="en-US" sz="1100"/>
              <a:t>Evaluating Sources: Where to Begin</a:t>
            </a:r>
            <a:r>
              <a:rPr lang="en-US" sz="1100"/>
              <a:t>.  Purdue University Online Writing Lab. Retrieved January 24, 2022 from</a:t>
            </a:r>
            <a:r>
              <a:rPr lang="en-US" sz="1100">
                <a:solidFill>
                  <a:schemeClr val="hlink"/>
                </a:solidFill>
                <a:uFill>
                  <a:noFill/>
                </a:uFill>
                <a:hlinkClick r:id="rId3"/>
              </a:rPr>
              <a:t> </a:t>
            </a:r>
            <a:endParaRPr sz="1100"/>
          </a:p>
          <a:p>
            <a:pPr indent="457200" lvl="0" marL="0" rtl="0" algn="l">
              <a:lnSpc>
                <a:spcPct val="115000"/>
              </a:lnSpc>
              <a:spcBef>
                <a:spcPts val="0"/>
              </a:spcBef>
              <a:spcAft>
                <a:spcPts val="0"/>
              </a:spcAft>
              <a:buClr>
                <a:schemeClr val="dk1"/>
              </a:buClr>
              <a:buSzPts val="1100"/>
              <a:buFont typeface="Arial"/>
              <a:buNone/>
            </a:pPr>
            <a:r>
              <a:rPr lang="en-US" sz="1100" u="sng">
                <a:solidFill>
                  <a:srgbClr val="31859C"/>
                </a:solidFill>
                <a:hlinkClick r:id="rId4">
                  <a:extLst>
                    <a:ext uri="{A12FA001-AC4F-418D-AE19-62706E023703}">
                      <ahyp:hlinkClr val="tx"/>
                    </a:ext>
                  </a:extLst>
                </a:hlinkClick>
              </a:rPr>
              <a:t>https://owl.purdue.edu/owl/research_and_citation/conducting_research/evaluating_sources_of_information/where_to_begin.html</a:t>
            </a:r>
            <a:endParaRPr sz="1100" u="sng">
              <a:solidFill>
                <a:srgbClr val="31859C"/>
              </a:solidFill>
            </a:endParaRPr>
          </a:p>
          <a:p>
            <a:pPr indent="457200" lvl="0" marL="0" rtl="0" algn="l">
              <a:lnSpc>
                <a:spcPct val="115000"/>
              </a:lnSpc>
              <a:spcBef>
                <a:spcPts val="0"/>
              </a:spcBef>
              <a:spcAft>
                <a:spcPts val="0"/>
              </a:spcAft>
              <a:buClr>
                <a:schemeClr val="dk1"/>
              </a:buClr>
              <a:buSzPts val="1100"/>
              <a:buFont typeface="Arial"/>
              <a:buNone/>
            </a:pPr>
            <a:r>
              <a:t/>
            </a:r>
            <a:endParaRPr sz="1100" u="sng">
              <a:solidFill>
                <a:srgbClr val="31859C"/>
              </a:solidFill>
            </a:endParaRPr>
          </a:p>
          <a:p>
            <a:pPr indent="-342900" lvl="0" marL="342900" rtl="0" algn="l">
              <a:lnSpc>
                <a:spcPct val="115000"/>
              </a:lnSpc>
              <a:spcBef>
                <a:spcPts val="0"/>
              </a:spcBef>
              <a:spcAft>
                <a:spcPts val="0"/>
              </a:spcAft>
              <a:buClr>
                <a:schemeClr val="dk1"/>
              </a:buClr>
              <a:buSzPts val="2100"/>
              <a:buFont typeface="Arial"/>
              <a:buNone/>
            </a:pPr>
            <a:r>
              <a:rPr lang="en-US" sz="1100"/>
              <a:t>Garrard, J. (2014). </a:t>
            </a:r>
            <a:r>
              <a:rPr i="1" lang="en-US" sz="1100"/>
              <a:t>Health sciences literature review made easy : the matrix method</a:t>
            </a:r>
            <a:r>
              <a:rPr lang="en-US" sz="1100"/>
              <a:t> (4th ed.). Jones &amp; Bartlett Learning. </a:t>
            </a:r>
            <a:endParaRPr sz="1100"/>
          </a:p>
          <a:p>
            <a:pPr indent="-355600" lvl="0" marL="355600" rtl="0" algn="l">
              <a:lnSpc>
                <a:spcPct val="115000"/>
              </a:lnSpc>
              <a:spcBef>
                <a:spcPts val="0"/>
              </a:spcBef>
              <a:spcAft>
                <a:spcPts val="0"/>
              </a:spcAft>
              <a:buSzPts val="1100"/>
              <a:buNone/>
            </a:pPr>
            <a:r>
              <a:t/>
            </a:r>
            <a:endParaRPr i="1" sz="1100"/>
          </a:p>
          <a:p>
            <a:pPr indent="-355600" lvl="0" marL="355600" rtl="0" algn="l">
              <a:lnSpc>
                <a:spcPct val="115000"/>
              </a:lnSpc>
              <a:spcBef>
                <a:spcPts val="0"/>
              </a:spcBef>
              <a:spcAft>
                <a:spcPts val="0"/>
              </a:spcAft>
              <a:buClr>
                <a:schemeClr val="dk1"/>
              </a:buClr>
              <a:buSzPts val="1100"/>
              <a:buFont typeface="Arial"/>
              <a:buNone/>
            </a:pPr>
            <a:r>
              <a:rPr i="1" lang="en-US" sz="1100"/>
              <a:t>GreyNet International</a:t>
            </a:r>
            <a:r>
              <a:rPr lang="en-US" sz="1100"/>
              <a:t>. GreyNet International, Grey Literature Network Service. (n.d.). Retrieved January 24, 2022, from</a:t>
            </a:r>
            <a:r>
              <a:rPr lang="en-US" sz="1100">
                <a:solidFill>
                  <a:schemeClr val="hlink"/>
                </a:solidFill>
                <a:uFill>
                  <a:noFill/>
                </a:uFill>
                <a:hlinkClick r:id="rId5"/>
              </a:rPr>
              <a:t> </a:t>
            </a:r>
            <a:r>
              <a:rPr lang="en-US" sz="1100" u="sng">
                <a:solidFill>
                  <a:srgbClr val="31859C"/>
                </a:solidFill>
                <a:hlinkClick r:id="rId6">
                  <a:extLst>
                    <a:ext uri="{A12FA001-AC4F-418D-AE19-62706E023703}">
                      <ahyp:hlinkClr val="tx"/>
                    </a:ext>
                  </a:extLst>
                </a:hlinkClick>
              </a:rPr>
              <a:t>http://www.greynet.org/</a:t>
            </a:r>
            <a:r>
              <a:rPr lang="en-US" sz="1100">
                <a:solidFill>
                  <a:srgbClr val="31859C"/>
                </a:solidFill>
              </a:rPr>
              <a:t>  </a:t>
            </a:r>
            <a:endParaRPr sz="1100">
              <a:solidFill>
                <a:srgbClr val="31849B"/>
              </a:solidFill>
            </a:endParaRPr>
          </a:p>
          <a:p>
            <a:pPr indent="457200" lvl="0" marL="0" rtl="0" algn="l">
              <a:lnSpc>
                <a:spcPct val="115000"/>
              </a:lnSpc>
              <a:spcBef>
                <a:spcPts val="0"/>
              </a:spcBef>
              <a:spcAft>
                <a:spcPts val="0"/>
              </a:spcAft>
              <a:buClr>
                <a:schemeClr val="dk1"/>
              </a:buClr>
              <a:buSzPts val="1100"/>
              <a:buFont typeface="Arial"/>
              <a:buNone/>
            </a:pPr>
            <a:r>
              <a:t/>
            </a:r>
            <a:endParaRPr sz="1100">
              <a:solidFill>
                <a:srgbClr val="31849B"/>
              </a:solidFill>
            </a:endParaRPr>
          </a:p>
          <a:p>
            <a:pPr indent="-342900" lvl="0" marL="342900" rtl="0" algn="l">
              <a:lnSpc>
                <a:spcPct val="115000"/>
              </a:lnSpc>
              <a:spcBef>
                <a:spcPts val="0"/>
              </a:spcBef>
              <a:spcAft>
                <a:spcPts val="0"/>
              </a:spcAft>
              <a:buClr>
                <a:schemeClr val="dk1"/>
              </a:buClr>
              <a:buSzPts val="1100"/>
              <a:buFont typeface="Arial"/>
              <a:buNone/>
            </a:pPr>
            <a:r>
              <a:rPr lang="en-US" sz="1100"/>
              <a:t>Marchionini, G. (1995). Information seeking in electronic environments. In (pp. xi, 224 p. :). Cambridge ;: Cambridge University Press.</a:t>
            </a:r>
            <a:endParaRPr sz="1100">
              <a:solidFill>
                <a:srgbClr val="31849B"/>
              </a:solidFill>
            </a:endParaRPr>
          </a:p>
          <a:p>
            <a:pPr indent="0" lvl="0" marL="0" rtl="0" algn="l">
              <a:lnSpc>
                <a:spcPct val="115000"/>
              </a:lnSpc>
              <a:spcBef>
                <a:spcPts val="0"/>
              </a:spcBef>
              <a:spcAft>
                <a:spcPts val="0"/>
              </a:spcAft>
              <a:buClr>
                <a:schemeClr val="dk1"/>
              </a:buClr>
              <a:buSzPts val="1100"/>
              <a:buFont typeface="Arial"/>
              <a:buNone/>
            </a:pPr>
            <a:r>
              <a:rPr lang="en-US" sz="1100"/>
              <a:t> </a:t>
            </a:r>
            <a:endParaRPr sz="1100"/>
          </a:p>
          <a:p>
            <a:pPr indent="0" lvl="0" marL="0" rtl="0" algn="l">
              <a:lnSpc>
                <a:spcPct val="115000"/>
              </a:lnSpc>
              <a:spcBef>
                <a:spcPts val="0"/>
              </a:spcBef>
              <a:spcAft>
                <a:spcPts val="0"/>
              </a:spcAft>
              <a:buClr>
                <a:schemeClr val="dk1"/>
              </a:buClr>
              <a:buSzPts val="1100"/>
              <a:buFont typeface="Arial"/>
              <a:buNone/>
            </a:pPr>
            <a:r>
              <a:rPr lang="en-US" sz="1100">
                <a:solidFill>
                  <a:srgbClr val="222222"/>
                </a:solidFill>
                <a:highlight>
                  <a:srgbClr val="FFFFFF"/>
                </a:highlight>
              </a:rPr>
              <a:t>Pawson, R., Greenhalgh, T., Harvey, G., &amp; Walshe, K. (2005). Realist review-a new method of systematic review designed for complex policy</a:t>
            </a:r>
            <a:endParaRPr sz="1100">
              <a:solidFill>
                <a:srgbClr val="222222"/>
              </a:solidFill>
              <a:highlight>
                <a:srgbClr val="FFFFFF"/>
              </a:highlight>
            </a:endParaRPr>
          </a:p>
          <a:p>
            <a:pPr indent="457200" lvl="0" marL="0" rtl="0" algn="l">
              <a:lnSpc>
                <a:spcPct val="115000"/>
              </a:lnSpc>
              <a:spcBef>
                <a:spcPts val="0"/>
              </a:spcBef>
              <a:spcAft>
                <a:spcPts val="0"/>
              </a:spcAft>
              <a:buClr>
                <a:schemeClr val="dk1"/>
              </a:buClr>
              <a:buSzPts val="1100"/>
              <a:buFont typeface="Arial"/>
              <a:buNone/>
            </a:pPr>
            <a:r>
              <a:rPr lang="en-US" sz="1100">
                <a:solidFill>
                  <a:srgbClr val="222222"/>
                </a:solidFill>
                <a:highlight>
                  <a:srgbClr val="FFFFFF"/>
                </a:highlight>
              </a:rPr>
              <a:t>interventions. </a:t>
            </a:r>
            <a:r>
              <a:rPr i="1" lang="en-US" sz="1100">
                <a:solidFill>
                  <a:srgbClr val="222222"/>
                </a:solidFill>
                <a:highlight>
                  <a:srgbClr val="FFFFFF"/>
                </a:highlight>
              </a:rPr>
              <a:t>Journal of health services research &amp; policy</a:t>
            </a:r>
            <a:r>
              <a:rPr lang="en-US" sz="1100">
                <a:solidFill>
                  <a:srgbClr val="222222"/>
                </a:solidFill>
                <a:highlight>
                  <a:srgbClr val="FFFFFF"/>
                </a:highlight>
              </a:rPr>
              <a:t>, </a:t>
            </a:r>
            <a:r>
              <a:rPr i="1" lang="en-US" sz="1100">
                <a:solidFill>
                  <a:srgbClr val="222222"/>
                </a:solidFill>
                <a:highlight>
                  <a:srgbClr val="FFFFFF"/>
                </a:highlight>
              </a:rPr>
              <a:t>10</a:t>
            </a:r>
            <a:r>
              <a:rPr lang="en-US" sz="1100">
                <a:solidFill>
                  <a:srgbClr val="222222"/>
                </a:solidFill>
                <a:highlight>
                  <a:srgbClr val="FFFFFF"/>
                </a:highlight>
              </a:rPr>
              <a:t>(1_suppl), 21-34.</a:t>
            </a:r>
            <a:endParaRPr sz="1100">
              <a:solidFill>
                <a:srgbClr val="222222"/>
              </a:solidFill>
              <a:highlight>
                <a:srgbClr val="FFFFFF"/>
              </a:highlight>
            </a:endParaRPr>
          </a:p>
          <a:p>
            <a:pPr indent="0" lvl="0" marL="0" rtl="0" algn="l">
              <a:lnSpc>
                <a:spcPct val="115000"/>
              </a:lnSpc>
              <a:spcBef>
                <a:spcPts val="0"/>
              </a:spcBef>
              <a:spcAft>
                <a:spcPts val="0"/>
              </a:spcAft>
              <a:buClr>
                <a:schemeClr val="dk1"/>
              </a:buClr>
              <a:buSzPts val="1100"/>
              <a:buFont typeface="Arial"/>
              <a:buNone/>
            </a:pPr>
            <a:r>
              <a:rPr lang="en-US" sz="1100"/>
              <a:t> </a:t>
            </a:r>
            <a:endParaRPr sz="1100"/>
          </a:p>
          <a:p>
            <a:pPr indent="0" lvl="0" marL="0" rtl="0" algn="l">
              <a:lnSpc>
                <a:spcPct val="115000"/>
              </a:lnSpc>
              <a:spcBef>
                <a:spcPts val="0"/>
              </a:spcBef>
              <a:spcAft>
                <a:spcPts val="0"/>
              </a:spcAft>
              <a:buClr>
                <a:schemeClr val="dk1"/>
              </a:buClr>
              <a:buSzPts val="1100"/>
              <a:buFont typeface="Arial"/>
              <a:buNone/>
            </a:pPr>
            <a:r>
              <a:rPr lang="en-US" sz="1100"/>
              <a:t>Sutton, A., Clowes, M., Preston, L., &amp; Booth, A. (2019). Meeting the review family: exploring review types and associated information retrieval</a:t>
            </a:r>
            <a:endParaRPr sz="1100"/>
          </a:p>
          <a:p>
            <a:pPr indent="457200" lvl="0" marL="0" rtl="0" algn="l">
              <a:lnSpc>
                <a:spcPct val="115000"/>
              </a:lnSpc>
              <a:spcBef>
                <a:spcPts val="0"/>
              </a:spcBef>
              <a:spcAft>
                <a:spcPts val="0"/>
              </a:spcAft>
              <a:buClr>
                <a:schemeClr val="dk1"/>
              </a:buClr>
              <a:buSzPts val="1100"/>
              <a:buFont typeface="Arial"/>
              <a:buNone/>
            </a:pPr>
            <a:r>
              <a:rPr lang="en-US" sz="1100"/>
              <a:t>requirements. </a:t>
            </a:r>
            <a:r>
              <a:rPr i="1" lang="en-US" sz="1100"/>
              <a:t>Health Information &amp; Libraries Journal</a:t>
            </a:r>
            <a:r>
              <a:rPr lang="en-US" sz="1100"/>
              <a:t>, </a:t>
            </a:r>
            <a:r>
              <a:rPr i="1" lang="en-US" sz="1100"/>
              <a:t>36</a:t>
            </a:r>
            <a:r>
              <a:rPr lang="en-US" sz="1100"/>
              <a:t>(3), 202–222.</a:t>
            </a:r>
            <a:r>
              <a:rPr lang="en-US" sz="1100">
                <a:solidFill>
                  <a:schemeClr val="hlink"/>
                </a:solidFill>
                <a:uFill>
                  <a:noFill/>
                </a:uFill>
                <a:hlinkClick r:id="rId7"/>
              </a:rPr>
              <a:t> </a:t>
            </a:r>
            <a:r>
              <a:rPr lang="en-US" sz="1100" u="sng">
                <a:solidFill>
                  <a:srgbClr val="31859C"/>
                </a:solidFill>
                <a:hlinkClick r:id="rId8">
                  <a:extLst>
                    <a:ext uri="{A12FA001-AC4F-418D-AE19-62706E023703}">
                      <ahyp:hlinkClr val="tx"/>
                    </a:ext>
                  </a:extLst>
                </a:hlinkClick>
              </a:rPr>
              <a:t>https://doi-org.yale.idm.oclc.org/10.1111/hir.12276</a:t>
            </a:r>
            <a:endParaRPr sz="1100" u="sng">
              <a:solidFill>
                <a:srgbClr val="31859C"/>
              </a:solidFill>
              <a:highlight>
                <a:srgbClr val="FFFF00"/>
              </a:highlight>
            </a:endParaRPr>
          </a:p>
          <a:p>
            <a:pPr indent="457200" lvl="0" marL="0" rtl="0" algn="l">
              <a:lnSpc>
                <a:spcPct val="115000"/>
              </a:lnSpc>
              <a:spcBef>
                <a:spcPts val="0"/>
              </a:spcBef>
              <a:spcAft>
                <a:spcPts val="0"/>
              </a:spcAft>
              <a:buClr>
                <a:schemeClr val="dk1"/>
              </a:buClr>
              <a:buSzPts val="1100"/>
              <a:buFont typeface="Arial"/>
              <a:buNone/>
            </a:pPr>
            <a:r>
              <a:t/>
            </a:r>
            <a:endParaRPr sz="1100" u="sng">
              <a:solidFill>
                <a:srgbClr val="31859C"/>
              </a:solidFill>
              <a:highlight>
                <a:srgbClr val="FFFF00"/>
              </a:highlight>
            </a:endParaRPr>
          </a:p>
          <a:p>
            <a:pPr indent="0" lvl="0" marL="0" rtl="0" algn="l">
              <a:lnSpc>
                <a:spcPct val="115000"/>
              </a:lnSpc>
              <a:spcBef>
                <a:spcPts val="0"/>
              </a:spcBef>
              <a:spcAft>
                <a:spcPts val="0"/>
              </a:spcAft>
              <a:buClr>
                <a:schemeClr val="dk1"/>
              </a:buClr>
              <a:buSzPts val="1100"/>
              <a:buFont typeface="Arial"/>
              <a:buNone/>
            </a:pPr>
            <a:r>
              <a:rPr lang="en-US" sz="1100">
                <a:solidFill>
                  <a:srgbClr val="222222"/>
                </a:solidFill>
                <a:highlight>
                  <a:srgbClr val="FFFFFF"/>
                </a:highlight>
              </a:rPr>
              <a:t>World Health Organization, &amp; UNICEF. (2014). </a:t>
            </a:r>
            <a:r>
              <a:rPr i="1" lang="en-US" sz="1100">
                <a:solidFill>
                  <a:srgbClr val="222222"/>
                </a:solidFill>
                <a:highlight>
                  <a:srgbClr val="FFFFFF"/>
                </a:highlight>
              </a:rPr>
              <a:t>Implementation research toolkit (Second Edition).</a:t>
            </a:r>
            <a:r>
              <a:rPr lang="en-US" sz="1100">
                <a:solidFill>
                  <a:srgbClr val="222222"/>
                </a:solidFill>
                <a:highlight>
                  <a:srgbClr val="FFFFFF"/>
                </a:highlight>
              </a:rPr>
              <a:t> World Health Organization. </a:t>
            </a:r>
            <a:r>
              <a:rPr lang="en-US" sz="1100" u="sng">
                <a:solidFill>
                  <a:schemeClr val="hlink"/>
                </a:solidFill>
                <a:highlight>
                  <a:srgbClr val="FFFFFF"/>
                </a:highlight>
                <a:hlinkClick r:id="rId9"/>
              </a:rPr>
              <a:t>https://adphealth.org/irtoolkit/</a:t>
            </a:r>
            <a:r>
              <a:rPr lang="en-US" sz="1100">
                <a:solidFill>
                  <a:srgbClr val="222222"/>
                </a:solidFill>
                <a:highlight>
                  <a:srgbClr val="FFFFFF"/>
                </a:highlight>
              </a:rPr>
              <a:t> </a:t>
            </a:r>
            <a:endParaRPr sz="1100" u="sng">
              <a:solidFill>
                <a:srgbClr val="31859C"/>
              </a:solidFill>
              <a:highlight>
                <a:srgbClr val="FFFF00"/>
              </a:highlight>
            </a:endParaRPr>
          </a:p>
          <a:p>
            <a:pPr indent="0" lvl="0" marL="0" rtl="0" algn="l">
              <a:lnSpc>
                <a:spcPct val="115000"/>
              </a:lnSpc>
              <a:spcBef>
                <a:spcPts val="0"/>
              </a:spcBef>
              <a:spcAft>
                <a:spcPts val="0"/>
              </a:spcAft>
              <a:buClr>
                <a:schemeClr val="dk1"/>
              </a:buClr>
              <a:buSzPts val="1100"/>
              <a:buFont typeface="Arial"/>
              <a:buNone/>
            </a:pPr>
            <a:r>
              <a:t/>
            </a:r>
            <a:endParaRPr sz="1100" u="sng">
              <a:solidFill>
                <a:srgbClr val="31859C"/>
              </a:solidFill>
              <a:highlight>
                <a:srgbClr val="FFFF00"/>
              </a:highlight>
            </a:endParaRPr>
          </a:p>
          <a:p>
            <a:pPr indent="0" lvl="0" marL="0" rtl="0" algn="l">
              <a:lnSpc>
                <a:spcPct val="90000"/>
              </a:lnSpc>
              <a:spcBef>
                <a:spcPts val="1000"/>
              </a:spcBef>
              <a:spcAft>
                <a:spcPts val="0"/>
              </a:spcAft>
              <a:buSzPts val="2100"/>
              <a:buNone/>
            </a:pPr>
            <a:r>
              <a:t/>
            </a:r>
            <a:endParaRPr sz="1100"/>
          </a:p>
        </p:txBody>
      </p:sp>
      <p:sp>
        <p:nvSpPr>
          <p:cNvPr id="505" name="Google Shape;505;gf9bf32233b_0_9"/>
          <p:cNvSpPr txBox="1"/>
          <p:nvPr>
            <p:ph idx="12" type="sldNum"/>
          </p:nvPr>
        </p:nvSpPr>
        <p:spPr>
          <a:xfrm>
            <a:off x="11479428" y="6439475"/>
            <a:ext cx="418200" cy="365100"/>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Clr>
                <a:srgbClr val="000000"/>
              </a:buClr>
              <a:buSzPts val="1200"/>
              <a:buFont typeface="Arial"/>
              <a:buNone/>
            </a:pPr>
            <a:fld id="{00000000-1234-1234-1234-123412341234}" type="slidenum">
              <a:rPr lang="en-US"/>
              <a:t>‹#›</a:t>
            </a:fld>
            <a:endParaRPr/>
          </a:p>
        </p:txBody>
      </p:sp>
      <p:sp>
        <p:nvSpPr>
          <p:cNvPr id="506" name="Google Shape;506;gf9bf32233b_0_9"/>
          <p:cNvSpPr txBox="1"/>
          <p:nvPr>
            <p:ph type="title"/>
          </p:nvPr>
        </p:nvSpPr>
        <p:spPr>
          <a:xfrm>
            <a:off x="838200" y="500062"/>
            <a:ext cx="105156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SzPts val="4400"/>
              <a:buNone/>
            </a:pPr>
            <a:r>
              <a:rPr lang="en-US">
                <a:highlight>
                  <a:srgbClr val="FFE8A5"/>
                </a:highlight>
              </a:rPr>
              <a:t>References</a:t>
            </a:r>
            <a:endParaRPr>
              <a:highlight>
                <a:srgbClr val="FFE8A5"/>
              </a:highlight>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2019-11-06T13:43:53Z</dcterms:created>
  <dc:creator>Microsoft Office User</dc:creator>
</cp:coreProperties>
</file>